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02AD38-DB74-4E72-93F9-103F23E944A1}" v="20" dt="2021-12-20T14:44:21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urits.Corina" userId="S::corina.mourits@driestar-educatief.nl::e722bae4-083b-4420-93e6-7abb1db5eae8" providerId="AD" clId="Web-{3A02AD38-DB74-4E72-93F9-103F23E944A1}"/>
    <pc:docChg chg="modSld">
      <pc:chgData name="Mourits.Corina" userId="S::corina.mourits@driestar-educatief.nl::e722bae4-083b-4420-93e6-7abb1db5eae8" providerId="AD" clId="Web-{3A02AD38-DB74-4E72-93F9-103F23E944A1}" dt="2021-12-20T14:44:21.296" v="18" actId="20577"/>
      <pc:docMkLst>
        <pc:docMk/>
      </pc:docMkLst>
      <pc:sldChg chg="modSp">
        <pc:chgData name="Mourits.Corina" userId="S::corina.mourits@driestar-educatief.nl::e722bae4-083b-4420-93e6-7abb1db5eae8" providerId="AD" clId="Web-{3A02AD38-DB74-4E72-93F9-103F23E944A1}" dt="2021-12-20T14:44:21.296" v="18" actId="20577"/>
        <pc:sldMkLst>
          <pc:docMk/>
          <pc:sldMk cId="1069850350" sldId="259"/>
        </pc:sldMkLst>
        <pc:spChg chg="mod">
          <ac:chgData name="Mourits.Corina" userId="S::corina.mourits@driestar-educatief.nl::e722bae4-083b-4420-93e6-7abb1db5eae8" providerId="AD" clId="Web-{3A02AD38-DB74-4E72-93F9-103F23E944A1}" dt="2021-12-20T14:44:21.296" v="18" actId="20577"/>
          <ac:spMkLst>
            <pc:docMk/>
            <pc:sldMk cId="1069850350" sldId="259"/>
            <ac:spMk id="3" creationId="{DC5BC0ED-5C92-4FFB-9D12-21B03EB9E3A1}"/>
          </ac:spMkLst>
        </pc:spChg>
      </pc:sldChg>
      <pc:sldChg chg="modSp">
        <pc:chgData name="Mourits.Corina" userId="S::corina.mourits@driestar-educatief.nl::e722bae4-083b-4420-93e6-7abb1db5eae8" providerId="AD" clId="Web-{3A02AD38-DB74-4E72-93F9-103F23E944A1}" dt="2021-12-20T14:44:06.889" v="0" actId="20577"/>
        <pc:sldMkLst>
          <pc:docMk/>
          <pc:sldMk cId="230854685" sldId="260"/>
        </pc:sldMkLst>
        <pc:spChg chg="mod">
          <ac:chgData name="Mourits.Corina" userId="S::corina.mourits@driestar-educatief.nl::e722bae4-083b-4420-93e6-7abb1db5eae8" providerId="AD" clId="Web-{3A02AD38-DB74-4E72-93F9-103F23E944A1}" dt="2021-12-20T14:44:06.889" v="0" actId="20577"/>
          <ac:spMkLst>
            <pc:docMk/>
            <pc:sldMk cId="230854685" sldId="260"/>
            <ac:spMk id="3" creationId="{9C4F19FD-BF0E-45D2-BA3E-9EFBF7EE383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871105-BB42-45DD-B32E-50D2D5206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6C6830-3DF8-4D6E-BCEF-597DB99442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D2D9437-E584-4CCB-9790-62DFF5240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C9B7CC2-B02F-4ECA-B08E-68860F5C8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5C717E-CAE6-48CE-B281-158F58E91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046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B9E25-D14B-4CD3-854E-85889DAE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8975EE-13B3-48D6-8A2F-6E433C235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4ADEB75-055C-41EE-801D-9F0BC85C4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438E23-467F-49F0-931A-AB1C8D050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1DA8CA4-E4B4-4C0B-879C-1B8FE330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2669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7772D6-CE64-465D-AFA9-62D7D21B6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D1AE89B-15A2-4191-A931-C7A49C58F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A526CC-A937-46D3-80C7-5D14663C8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529653-3F14-4576-80CE-0FDD26EC4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BA98B1-E691-4C85-B3D8-CE32B0B3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440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788D42-FEAA-490A-8834-7822D8BAA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E96CC0-43F3-4FAF-9BFB-DF0FE8FB1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4AB72A-33CA-436B-8B55-85AAEC3BE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F52BA7D-376D-43AB-BE87-AFC51C9C3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E7E05DB-95D0-43B3-85A3-752B819D1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08117FC-D09D-41D9-B268-F17675838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452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B9431-341A-4008-8A30-80309772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AEFAAB3-92AB-4404-88B9-D8FF5C1C3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60297D5-F2B4-4A2D-B3E7-63F0963DB7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8306072-CF08-4099-991D-6C4108397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13A93DF-C94C-4E56-BA7E-5DC85C170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D1C47C6-4BA3-4112-A10F-07BC4E3D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C47165C-C036-417B-9ACA-6A9C92DD0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A610456-5860-402E-9E7E-16302C22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670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69F52-9B24-4FA8-8CAB-82A8FF0B5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BADC09F-3F1C-4BA2-8266-706BDB752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D131314-E1A9-442F-BCD8-5B188844C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058E08-320E-4CDE-9560-EE1D67F5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526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CC168E5-73F7-4D88-8D31-61118994E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F5E7100-EFF9-47D6-8B64-C8EF21FB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8C90B5-8A7B-4988-97F5-4FF97D8E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480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4B1631-8347-46E1-9B4C-E7B7C8EB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551B68-DF94-472B-B1F8-EA19F3024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3E29034-03E0-4B8F-B132-4A0C32A84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AD20DC6-9826-4ADC-BA17-A5FCE0C5B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2AE0705-0F0D-4BDC-8E56-78EDC4D7F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863B416-9A93-48AF-8A85-0A89D5CE1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26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1EAAE7-3EDC-49BF-871E-8938701C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142DF7A-9FCF-43A7-A1B7-22A780DCEA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4998BA-AF62-4D2D-990D-97914883E7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0C5138F-110A-476F-92BA-3D2BC6706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23FAE8D-6A8E-45CC-A404-5387A8BE0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1315CD4-BBB2-469D-B5FB-7EB922628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088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B480-23EE-47E8-AEA9-26E38EAB5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BF8FBDB-2602-404E-B3C3-556B22303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6191053-DFAC-45A9-B947-587B0E6E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7E680D-4D95-4FAA-96ED-140AB44A7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36C5E44-0BE8-4CA1-A22D-DA5B7E608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4652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0272DE2-7690-4BE4-B854-58C1D5750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FA74F04-070C-4E9E-BAE1-5DCD0805C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80E6096-ADA1-46E8-A745-6BBB4874A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D66FFC6-D86E-4B24-8BA0-0A34249AC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99CCB9-1B92-4AB0-857E-77722E860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924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30D102F-94E5-401E-BBF2-FA38D1D1B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B03B268-4A38-44B7-BA68-F910A1F0C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1477150-E095-40FC-9DF0-44050A502B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40AEB-99AB-48E2-A5D8-47EA20D1AC6D}" type="datetimeFigureOut">
              <a:rPr lang="nl-NL" smtClean="0"/>
              <a:t>22-12-2021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361814-63EB-4C78-8916-0D610ACB87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702FFA-BC67-459F-9C21-EBFB9D40C7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29AA1-3A9E-408D-BD50-962FF0B603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986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iLWhNgbZ5Q" TargetMode="External"/><Relationship Id="rId2" Type="http://schemas.openxmlformats.org/officeDocument/2006/relationships/hyperlink" Target="https://www.youtube.com/watch?v=JzaElVx8eE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1BFCFC6-AE8D-46F0-83EB-3EC14C427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1" r="12013" b="1"/>
          <a:stretch/>
        </p:blipFill>
        <p:spPr bwMode="auto"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28D0930-3ACF-4EA9-A3A5-58D993EE7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pPr algn="l"/>
            <a:r>
              <a:rPr lang="nl-NL" sz="4400"/>
              <a:t>Het Chinese platteland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443D79-3116-4C66-9FF1-63BB8DFA2B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5709565"/>
            <a:ext cx="5395975" cy="646785"/>
          </a:xfrm>
        </p:spPr>
        <p:txBody>
          <a:bodyPr>
            <a:normAutofit/>
          </a:bodyPr>
          <a:lstStyle/>
          <a:p>
            <a:pPr algn="l"/>
            <a:endParaRPr lang="nl-NL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3C1D033-7102-4437-8662-4C7F14D7A6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2" r="6677" b="-1"/>
          <a:stretch/>
        </p:blipFill>
        <p:spPr bwMode="auto"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23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8D33BE-CDB6-4716-816B-8C7B92C27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nl-NL" dirty="0"/>
              <a:t>Doel van deze les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A4FA26-67C7-44F6-B699-9B1247DDD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r>
              <a:rPr lang="nl-NL" dirty="0"/>
              <a:t>We kunnen/weten aan het einde van deze les:</a:t>
            </a:r>
          </a:p>
          <a:p>
            <a:pPr lvl="1"/>
            <a:r>
              <a:rPr lang="nl-NL" dirty="0"/>
              <a:t>De kenmerken van het Chinese platteland verwerken in een werkstuk van </a:t>
            </a:r>
            <a:r>
              <a:rPr lang="nl-NL" dirty="0" err="1"/>
              <a:t>papiermaché</a:t>
            </a:r>
            <a:r>
              <a:rPr lang="nl-NL" dirty="0"/>
              <a:t>.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495C7E8-9F20-4034-924C-947EE7B49E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741"/>
          <a:stretch/>
        </p:blipFill>
        <p:spPr bwMode="auto"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Arc 76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E7871C9-5218-48EA-916E-8E887B24A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r="12561" b="1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875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72E483-8A87-49D3-83D4-C2B3349D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nl-NL" dirty="0"/>
              <a:t>Terugblik op de vorige lessen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C5E12F-CA8C-4CFF-8C99-5DD36CF12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>
            <a:normAutofit/>
          </a:bodyPr>
          <a:lstStyle/>
          <a:p>
            <a:r>
              <a:rPr lang="nl-NL" sz="2000"/>
              <a:t>Wat hebben we geleerd over het Chinese platteland?</a:t>
            </a:r>
          </a:p>
          <a:p>
            <a:pPr lvl="1"/>
            <a:r>
              <a:rPr lang="nl-NL" sz="2000"/>
              <a:t>Hoe is het klimaat?</a:t>
            </a:r>
          </a:p>
          <a:p>
            <a:pPr lvl="1"/>
            <a:r>
              <a:rPr lang="nl-NL" sz="2000"/>
              <a:t>Hoe is het landschap?</a:t>
            </a:r>
          </a:p>
          <a:p>
            <a:pPr lvl="1"/>
            <a:r>
              <a:rPr lang="nl-NL" sz="2000"/>
              <a:t>Hoe zien de huizen eruit?</a:t>
            </a:r>
          </a:p>
          <a:p>
            <a:pPr lvl="1"/>
            <a:r>
              <a:rPr lang="nl-NL" sz="2000"/>
              <a:t>Hoe wordt het voedsel verbouwd?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D39E99F-62F9-4BF7-A870-09DE2179B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0" r="-1" b="-1"/>
          <a:stretch/>
        </p:blipFill>
        <p:spPr bwMode="auto"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F3D45A1-D7CA-4720-A1D2-6D3B2F699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1" b="18144"/>
          <a:stretch/>
        </p:blipFill>
        <p:spPr bwMode="auto"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97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C171E-9B48-4EFC-9965-D265E4606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 de slag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5BC0ED-5C92-4FFB-9D12-21B03EB9E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Verschillende onderdelen:</a:t>
            </a:r>
          </a:p>
          <a:p>
            <a:pPr lvl="1"/>
            <a:r>
              <a:rPr lang="nl-NL" dirty="0"/>
              <a:t>Landschap -&gt; groep:</a:t>
            </a:r>
          </a:p>
          <a:p>
            <a:pPr lvl="1"/>
            <a:r>
              <a:rPr lang="nl-NL" dirty="0"/>
              <a:t>Huizen -&gt; groep:</a:t>
            </a:r>
          </a:p>
          <a:p>
            <a:pPr lvl="1"/>
            <a:r>
              <a:rPr lang="nl-NL" dirty="0"/>
              <a:t>Wegen -&gt; groep:</a:t>
            </a:r>
            <a:endParaRPr lang="nl-NL">
              <a:cs typeface="Calibri"/>
            </a:endParaRPr>
          </a:p>
          <a:p>
            <a:pPr lvl="1"/>
            <a:r>
              <a:rPr lang="nl-NL" dirty="0">
                <a:cs typeface="Calibri"/>
              </a:rPr>
              <a:t>Voedselvoorzienig -&gt; groep:</a:t>
            </a:r>
          </a:p>
        </p:txBody>
      </p:sp>
    </p:spTree>
    <p:extLst>
      <p:ext uri="{BB962C8B-B14F-4D97-AF65-F5344CB8AC3E}">
        <p14:creationId xmlns:p14="http://schemas.microsoft.com/office/powerpoint/2010/main" val="1069850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8E4761-614E-47C9-935C-37B6B4619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Uitleg werken met papier </a:t>
            </a:r>
            <a:r>
              <a:rPr lang="nl-NL" dirty="0" err="1"/>
              <a:t>maché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4F19FD-BF0E-45D2-BA3E-9EFBF7EE3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ea typeface="+mn-lt"/>
                <a:cs typeface="+mn-lt"/>
                <a:hlinkClick r:id="rId2"/>
              </a:rPr>
              <a:t>https://www.youtube.com/watch?v=JzaElVx8eEM</a:t>
            </a:r>
            <a:endParaRPr lang="nl-NL">
              <a:cs typeface="Calibri" panose="020F0502020204030204"/>
            </a:endParaRPr>
          </a:p>
          <a:p>
            <a:r>
              <a:rPr lang="nl-NL" dirty="0">
                <a:ea typeface="+mn-lt"/>
                <a:cs typeface="+mn-lt"/>
                <a:hlinkClick r:id="rId3"/>
              </a:rPr>
              <a:t>https://www.youtube.com/watch?v=0iLWhNgbZ5Q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854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7785C6-FFCE-43D3-A008-8F702A4DD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Afsluiting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D7FB92-1EB6-4E4C-8706-86C1F5100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Presentatie van ons werk</a:t>
            </a:r>
          </a:p>
        </p:txBody>
      </p:sp>
    </p:spTree>
    <p:extLst>
      <p:ext uri="{BB962C8B-B14F-4D97-AF65-F5344CB8AC3E}">
        <p14:creationId xmlns:p14="http://schemas.microsoft.com/office/powerpoint/2010/main" val="228532220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78D3D45D328946A7A714BA41959DD6" ma:contentTypeVersion="4" ma:contentTypeDescription="Een nieuw document maken." ma:contentTypeScope="" ma:versionID="53e3c9f3b24e099dc4ee287459839758">
  <xsd:schema xmlns:xsd="http://www.w3.org/2001/XMLSchema" xmlns:xs="http://www.w3.org/2001/XMLSchema" xmlns:p="http://schemas.microsoft.com/office/2006/metadata/properties" xmlns:ns2="65ed4ab6-2175-49b9-a56a-e16d6480a7da" targetNamespace="http://schemas.microsoft.com/office/2006/metadata/properties" ma:root="true" ma:fieldsID="3a669e4cf211406c82c929e720fab233" ns2:_="">
    <xsd:import namespace="65ed4ab6-2175-49b9-a56a-e16d6480a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d4ab6-2175-49b9-a56a-e16d6480a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016D7E-6FA1-48DD-B436-4771833295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d4ab6-2175-49b9-a56a-e16d6480a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D48E58-DB29-4094-9AC0-06D5A170A9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7828A5-566E-46A1-8882-700A65A77A1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125</Words>
  <Application>Microsoft Office PowerPoint</Application>
  <PresentationFormat>Breedbeeld</PresentationFormat>
  <Paragraphs>21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Kantoorthema</vt:lpstr>
      <vt:lpstr>Het Chinese platteland</vt:lpstr>
      <vt:lpstr>Doel van deze les</vt:lpstr>
      <vt:lpstr>Terugblik op de vorige lessen</vt:lpstr>
      <vt:lpstr>Aan de slag</vt:lpstr>
      <vt:lpstr>Uitleg werken met papier maché</vt:lpstr>
      <vt:lpstr>Afsluiting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Het Chinese platteland</dc:title>
  <dc:creator>Corina Mourits</dc:creator>
  <cp:lastModifiedBy>Christine Vlastuin</cp:lastModifiedBy>
  <cp:revision>5</cp:revision>
  <dcterms:created xsi:type="dcterms:W3CDTF">2021-12-14T10:35:25Z</dcterms:created>
  <dcterms:modified xsi:type="dcterms:W3CDTF">2021-12-22T15:47:15Z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0x010100DB78D3D45D328946A7A714BA41959DD6</vt:lpwstr>
  </property>
</Properties>
</file>