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0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2663"/>
  </p:normalViewPr>
  <p:slideViewPr>
    <p:cSldViewPr snapToGrid="0" snapToObjects="1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A665F-3217-5749-8140-2DC816C13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3C7B4E0-2989-EE4E-9E9D-293539B43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F966D3-E502-D94B-98B1-B1582614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1B8335-3674-804D-AB7A-44B466CB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734059-1789-4F42-B750-723CA86E8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058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BB4D0-577B-2247-9A79-E2E0A085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157F3A-B269-4C4F-8C52-D58CDEE4B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D22851-81E9-0549-942D-181E5D7C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FEC061-E63A-7A4A-AF32-4409F612F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FA257C-B612-3A4E-8484-4DAA8EA0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679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0A23A-B021-C047-8252-96B3D315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4C6B992-3A27-9E43-8D5B-12018CD0C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BCAE05-7C0C-1F4E-8C8E-10ADE561E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4B0F3F-8F89-C848-96CE-9B189A4C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DF36F3-2EC7-8043-8229-D164D20B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846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E8444-3EDB-F84F-B14D-86015E9F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8EE851-6B09-8F4A-8C55-556E50384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3E7C24C-2FD8-3B40-A844-468AFD25B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D43FBA9-7EF0-EC45-A9EE-3E98B2EAE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AD47620-8DEC-B44D-8E09-6843A4FC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C46B3B7-2B4A-CC44-B900-D5C403253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5653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9CF422-AE44-1642-AC31-D7248B462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D07D092-746D-5842-BACA-C69061B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64B5E-37A0-364A-A9C0-9D5E45BFD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9C39FD7-4E3F-3045-B3A1-13F12EF39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6BDA5A8-F265-CB4E-9CDE-946F7E6D2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639F60F-1C0F-E843-9E68-F0899E168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64B138C-75C2-7842-A2FE-DA3BBD6BD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C93E260-2773-0249-B56F-CA843DC5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249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DD1F8-1F1B-0944-9555-1E89EEFD3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C74EC84-3248-0549-B1BA-9AD19FE8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94B37D-7E75-CF48-B7CB-097190D4E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122229D-1AFD-EA4C-9535-332C94E5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4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D3CA00-2BD7-8F4A-BBD8-5DEB8A0D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D18296C-7AF5-8B48-9335-DBE51955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B3E841-A3F0-AE47-9D62-C2A612328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582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285AF-5298-274A-9FB9-C7A1130B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0F144E-D2E4-2F45-A314-1D140BB2C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871D679-334F-E843-8222-51091C52C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A21594C-B0AD-A945-8876-A16C8DF7C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2B867B2-A527-204F-A885-85BFA380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D6091CE-9B14-534F-9CDD-FD7D62BA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94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0A8CB-4E37-3F4B-B8BF-4C7E43E1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1AAEF76-5C1A-3443-9EFE-F1D788060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46E9943-66ED-4742-B873-617D57C3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17D273-1765-614C-869E-8BA469F0C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8AC649C-37C4-6744-8954-F67E8BD12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6A5E9B-6548-D045-8928-CB3A53CD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038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51EF0-8900-E840-BD0F-B665C973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E402395-A578-9E42-A2AB-D8E773CD7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0B8F92-EA92-0843-9670-7E5858A24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5FAE89-5856-A946-A9D2-D889F4BEE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40FB76-AA2A-9746-8B06-4770C7181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672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B6624C9-8C4C-7F45-8443-5F6D2B5252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AF005D9-8EDD-1042-9099-37AA17958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397998-0D7A-F14A-BDFA-7E86D7430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65AB50-A5D8-484A-8233-4D62A5CEE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F6AA99-8ADE-8645-B6BE-AC9DBEEF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577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EC0E2CC-0FE7-554F-B9B3-EA011C9BB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1D9716F-4295-384A-A75E-1D7314D03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428A19-5FF3-7545-8741-714DC236E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8354-D306-BA47-B54A-A58487267A61}" type="datetimeFigureOut">
              <a:rPr lang="nl-NL" smtClean="0"/>
              <a:t>20-12-2021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E91A4E-9815-8F49-A8F9-5F7F2A9BB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BCC25B-7463-3A47-A301-F79C8553E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8FFAE-2C86-5B45-994F-78F89A9C2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67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C5F0DAE9-D8D1-3A45-B84E-1E8F0DCCA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022" y="2806231"/>
            <a:ext cx="5678467" cy="1245535"/>
          </a:xfrm>
        </p:spPr>
        <p:txBody>
          <a:bodyPr>
            <a:normAutofit/>
          </a:bodyPr>
          <a:lstStyle/>
          <a:p>
            <a:r>
              <a:rPr lang="nl-NL" sz="7200" dirty="0"/>
              <a:t>Hudson Taylor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8CB2241-AD07-1649-AB61-36052F0AC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512" y="773767"/>
            <a:ext cx="5491798" cy="531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5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20859-BD11-514C-9D45-436D2FE9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E10EA92-6166-0D4B-84E3-D60BA09D7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0806" y="180542"/>
            <a:ext cx="4450387" cy="6496916"/>
          </a:xfrm>
        </p:spPr>
      </p:pic>
    </p:spTree>
    <p:extLst>
      <p:ext uri="{BB962C8B-B14F-4D97-AF65-F5344CB8AC3E}">
        <p14:creationId xmlns:p14="http://schemas.microsoft.com/office/powerpoint/2010/main" val="302054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5FF6E-9A36-2A43-81B3-C6F58C3E4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64766AF-863C-3545-A293-990D96B136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324" y="2648720"/>
            <a:ext cx="11249351" cy="828248"/>
          </a:xfrm>
        </p:spPr>
      </p:pic>
    </p:spTree>
    <p:extLst>
      <p:ext uri="{BB962C8B-B14F-4D97-AF65-F5344CB8AC3E}">
        <p14:creationId xmlns:p14="http://schemas.microsoft.com/office/powerpoint/2010/main" val="321486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728C2-C192-DF48-8AD2-A483C783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16D495-CF1E-F349-8D6B-7153CC652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B446BF7C-A223-984D-AA55-C017C0732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806" y="180542"/>
            <a:ext cx="4450387" cy="649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61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7B012-67B8-0A4D-8B0B-B8339FC2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25FAF4-2D9F-0645-A590-351ADB97C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5" name="Picture 1" descr="page1image1307068608">
            <a:extLst>
              <a:ext uri="{FF2B5EF4-FFF2-40B4-BE49-F238E27FC236}">
                <a16:creationId xmlns:a16="http://schemas.microsoft.com/office/drawing/2014/main" id="{270D4E66-D18D-6040-8441-7D93BD328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08514" y="-1218003"/>
            <a:ext cx="6574972" cy="929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426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94AC3-3180-F644-8D81-844144FC7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540953-B7AF-C14C-8C61-78AD23E44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49" name="Picture 1" descr="page1image1327521920">
            <a:extLst>
              <a:ext uri="{FF2B5EF4-FFF2-40B4-BE49-F238E27FC236}">
                <a16:creationId xmlns:a16="http://schemas.microsoft.com/office/drawing/2014/main" id="{197BCC46-0E8E-D646-ADD3-311FDC514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24169" y="-921120"/>
            <a:ext cx="6143661" cy="868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384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D4232-1AB6-E84A-8C03-23567CDF8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6A618F-15C0-0140-ADFC-C144F42FF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448" y="2638012"/>
            <a:ext cx="11099104" cy="892523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“Believing prayer will lead to whole-hearted action.”</a:t>
            </a:r>
            <a:endParaRPr lang="nl-NL" sz="4000" dirty="0"/>
          </a:p>
          <a:p>
            <a:endParaRPr lang="nl-NL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11B97A4-8E3F-DF42-AD67-7C867B13DE6C}"/>
              </a:ext>
            </a:extLst>
          </p:cNvPr>
          <p:cNvSpPr txBox="1">
            <a:spLocks/>
          </p:cNvSpPr>
          <p:nvPr/>
        </p:nvSpPr>
        <p:spPr>
          <a:xfrm>
            <a:off x="546448" y="4477860"/>
            <a:ext cx="11099104" cy="8925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4000" i="1" dirty="0"/>
              <a:t>"Geloven in gebed zal leiden tot actie met het hele hart."</a:t>
            </a:r>
            <a:endParaRPr lang="nl-NL" sz="4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321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AF95C1-4416-4E19-AD17-B36AE2244E1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1205874-B795-49E0-9329-92F1FBAA30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2ED64-8967-4872-966B-09B3B35B08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</Words>
  <Application>Microsoft Office PowerPoint</Application>
  <PresentationFormat>Breedbeeld</PresentationFormat>
  <Paragraphs>3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Gina van Beek</dc:creator>
  <cp:lastModifiedBy>Christine Vlastuin</cp:lastModifiedBy>
  <cp:revision>2</cp:revision>
  <dcterms:created xsi:type="dcterms:W3CDTF">2021-12-01T11:16:48Z</dcterms:created>
  <dcterms:modified xsi:type="dcterms:W3CDTF">2021-12-20T16:07:35Z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