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  <p:sldId id="261" r:id="rId6"/>
    <p:sldId id="260" r:id="rId7"/>
    <p:sldId id="263" r:id="rId8"/>
    <p:sldId id="262" r:id="rId9"/>
    <p:sldId id="257" r:id="rId10"/>
    <p:sldId id="259" r:id="rId11"/>
    <p:sldId id="258" r:id="rId1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D40890-7E5E-49A6-A2FA-B894D2BD1DDB}" v="1" dt="2021-12-13T17:57:01.3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275"/>
    <p:restoredTop sz="94611"/>
  </p:normalViewPr>
  <p:slideViewPr>
    <p:cSldViewPr snapToGrid="0" snapToObjects="1">
      <p:cViewPr>
        <p:scale>
          <a:sx n="63" d="100"/>
          <a:sy n="63" d="100"/>
        </p:scale>
        <p:origin x="144" y="7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ek.Gina.van" userId="S::gina.vanbeek@driestar-educatief.nl::a7792e60-6f33-481e-be37-4e3d9743382a" providerId="AD" clId="Web-{67D40890-7E5E-49A6-A2FA-B894D2BD1DDB}"/>
    <pc:docChg chg="addSld">
      <pc:chgData name="Beek.Gina.van" userId="S::gina.vanbeek@driestar-educatief.nl::a7792e60-6f33-481e-be37-4e3d9743382a" providerId="AD" clId="Web-{67D40890-7E5E-49A6-A2FA-B894D2BD1DDB}" dt="2021-12-13T17:57:01.308" v="0"/>
      <pc:docMkLst>
        <pc:docMk/>
      </pc:docMkLst>
      <pc:sldChg chg="new">
        <pc:chgData name="Beek.Gina.van" userId="S::gina.vanbeek@driestar-educatief.nl::a7792e60-6f33-481e-be37-4e3d9743382a" providerId="AD" clId="Web-{67D40890-7E5E-49A6-A2FA-B894D2BD1DDB}" dt="2021-12-13T17:57:01.308" v="0"/>
        <pc:sldMkLst>
          <pc:docMk/>
          <pc:sldMk cId="2726264312" sldId="260"/>
        </pc:sldMkLst>
      </pc:sldChg>
    </pc:docChg>
  </pc:docChgLst>
  <pc:docChgLst>
    <pc:chgData name="Wilhelmina Gijsberta Beek" userId="a7792e60-6f33-481e-be37-4e3d9743382a" providerId="ADAL" clId="{AD95448D-7179-D741-99E3-E5487C18F6A3}"/>
    <pc:docChg chg="custSel addSld modSld sldOrd">
      <pc:chgData name="Wilhelmina Gijsberta Beek" userId="a7792e60-6f33-481e-be37-4e3d9743382a" providerId="ADAL" clId="{AD95448D-7179-D741-99E3-E5487C18F6A3}" dt="2021-12-13T18:41:36.859" v="84" actId="1076"/>
      <pc:docMkLst>
        <pc:docMk/>
      </pc:docMkLst>
      <pc:sldChg chg="addSp delSp modSp mod ord">
        <pc:chgData name="Wilhelmina Gijsberta Beek" userId="a7792e60-6f33-481e-be37-4e3d9743382a" providerId="ADAL" clId="{AD95448D-7179-D741-99E3-E5487C18F6A3}" dt="2021-12-13T18:22:36.170" v="67" actId="20578"/>
        <pc:sldMkLst>
          <pc:docMk/>
          <pc:sldMk cId="2726264312" sldId="260"/>
        </pc:sldMkLst>
        <pc:spChg chg="del">
          <ac:chgData name="Wilhelmina Gijsberta Beek" userId="a7792e60-6f33-481e-be37-4e3d9743382a" providerId="ADAL" clId="{AD95448D-7179-D741-99E3-E5487C18F6A3}" dt="2021-12-13T17:59:24.031" v="0"/>
          <ac:spMkLst>
            <pc:docMk/>
            <pc:sldMk cId="2726264312" sldId="260"/>
            <ac:spMk id="3" creationId="{A66A2B99-C6F6-406C-BCB0-D49EDB813E90}"/>
          </ac:spMkLst>
        </pc:spChg>
        <pc:picChg chg="add mod">
          <ac:chgData name="Wilhelmina Gijsberta Beek" userId="a7792e60-6f33-481e-be37-4e3d9743382a" providerId="ADAL" clId="{AD95448D-7179-D741-99E3-E5487C18F6A3}" dt="2021-12-13T18:00:55.519" v="12" actId="1076"/>
          <ac:picMkLst>
            <pc:docMk/>
            <pc:sldMk cId="2726264312" sldId="260"/>
            <ac:picMk id="4" creationId="{0284B8AD-D5A2-9142-9C99-8955BDA0AF11}"/>
          </ac:picMkLst>
        </pc:picChg>
        <pc:picChg chg="add mod modCrop">
          <ac:chgData name="Wilhelmina Gijsberta Beek" userId="a7792e60-6f33-481e-be37-4e3d9743382a" providerId="ADAL" clId="{AD95448D-7179-D741-99E3-E5487C18F6A3}" dt="2021-12-13T18:00:54.203" v="11" actId="1076"/>
          <ac:picMkLst>
            <pc:docMk/>
            <pc:sldMk cId="2726264312" sldId="260"/>
            <ac:picMk id="5" creationId="{333B946E-A218-C04F-8E37-14C873C70AAC}"/>
          </ac:picMkLst>
        </pc:picChg>
      </pc:sldChg>
      <pc:sldChg chg="addSp delSp modSp new mod ord">
        <pc:chgData name="Wilhelmina Gijsberta Beek" userId="a7792e60-6f33-481e-be37-4e3d9743382a" providerId="ADAL" clId="{AD95448D-7179-D741-99E3-E5487C18F6A3}" dt="2021-12-13T18:13:45.256" v="50" actId="14100"/>
        <pc:sldMkLst>
          <pc:docMk/>
          <pc:sldMk cId="4073703133" sldId="261"/>
        </pc:sldMkLst>
        <pc:spChg chg="del">
          <ac:chgData name="Wilhelmina Gijsberta Beek" userId="a7792e60-6f33-481e-be37-4e3d9743382a" providerId="ADAL" clId="{AD95448D-7179-D741-99E3-E5487C18F6A3}" dt="2021-12-13T18:10:22.814" v="31" actId="478"/>
          <ac:spMkLst>
            <pc:docMk/>
            <pc:sldMk cId="4073703133" sldId="261"/>
            <ac:spMk id="2" creationId="{D10BDC6A-0B6F-C849-82FD-ADEC23C97C67}"/>
          </ac:spMkLst>
        </pc:spChg>
        <pc:spChg chg="del">
          <ac:chgData name="Wilhelmina Gijsberta Beek" userId="a7792e60-6f33-481e-be37-4e3d9743382a" providerId="ADAL" clId="{AD95448D-7179-D741-99E3-E5487C18F6A3}" dt="2021-12-13T18:08:55.250" v="14"/>
          <ac:spMkLst>
            <pc:docMk/>
            <pc:sldMk cId="4073703133" sldId="261"/>
            <ac:spMk id="3" creationId="{C8187D11-C47C-0241-913A-309BA8530814}"/>
          </ac:spMkLst>
        </pc:spChg>
        <pc:spChg chg="add del mod">
          <ac:chgData name="Wilhelmina Gijsberta Beek" userId="a7792e60-6f33-481e-be37-4e3d9743382a" providerId="ADAL" clId="{AD95448D-7179-D741-99E3-E5487C18F6A3}" dt="2021-12-13T18:09:30.872" v="19"/>
          <ac:spMkLst>
            <pc:docMk/>
            <pc:sldMk cId="4073703133" sldId="261"/>
            <ac:spMk id="6" creationId="{DF6BA864-E2FD-2D48-AD19-B52C4B3F5329}"/>
          </ac:spMkLst>
        </pc:spChg>
        <pc:spChg chg="add del mod">
          <ac:chgData name="Wilhelmina Gijsberta Beek" userId="a7792e60-6f33-481e-be37-4e3d9743382a" providerId="ADAL" clId="{AD95448D-7179-D741-99E3-E5487C18F6A3}" dt="2021-12-13T18:13:11.963" v="38" actId="478"/>
          <ac:spMkLst>
            <pc:docMk/>
            <pc:sldMk cId="4073703133" sldId="261"/>
            <ac:spMk id="10" creationId="{0FAE4988-50F3-2140-85CD-85AB2753881C}"/>
          </ac:spMkLst>
        </pc:spChg>
        <pc:picChg chg="add del mod">
          <ac:chgData name="Wilhelmina Gijsberta Beek" userId="a7792e60-6f33-481e-be37-4e3d9743382a" providerId="ADAL" clId="{AD95448D-7179-D741-99E3-E5487C18F6A3}" dt="2021-12-13T18:09:07.595" v="18" actId="478"/>
          <ac:picMkLst>
            <pc:docMk/>
            <pc:sldMk cId="4073703133" sldId="261"/>
            <ac:picMk id="4" creationId="{BE26A237-AA67-5140-B6F9-AD7F6006D91F}"/>
          </ac:picMkLst>
        </pc:picChg>
        <pc:picChg chg="add del mod modCrop">
          <ac:chgData name="Wilhelmina Gijsberta Beek" userId="a7792e60-6f33-481e-be37-4e3d9743382a" providerId="ADAL" clId="{AD95448D-7179-D741-99E3-E5487C18F6A3}" dt="2021-12-13T18:13:07.059" v="36" actId="478"/>
          <ac:picMkLst>
            <pc:docMk/>
            <pc:sldMk cId="4073703133" sldId="261"/>
            <ac:picMk id="7" creationId="{CF8298CC-52C3-9B4F-B60F-F91A0815A2B0}"/>
          </ac:picMkLst>
        </pc:picChg>
        <pc:picChg chg="add mod">
          <ac:chgData name="Wilhelmina Gijsberta Beek" userId="a7792e60-6f33-481e-be37-4e3d9743382a" providerId="ADAL" clId="{AD95448D-7179-D741-99E3-E5487C18F6A3}" dt="2021-12-13T18:13:42.815" v="49" actId="1076"/>
          <ac:picMkLst>
            <pc:docMk/>
            <pc:sldMk cId="4073703133" sldId="261"/>
            <ac:picMk id="8" creationId="{A979F109-B186-7B47-8E04-84225E8B251E}"/>
          </ac:picMkLst>
        </pc:picChg>
        <pc:picChg chg="add mod modCrop">
          <ac:chgData name="Wilhelmina Gijsberta Beek" userId="a7792e60-6f33-481e-be37-4e3d9743382a" providerId="ADAL" clId="{AD95448D-7179-D741-99E3-E5487C18F6A3}" dt="2021-12-13T18:13:45.256" v="50" actId="14100"/>
          <ac:picMkLst>
            <pc:docMk/>
            <pc:sldMk cId="4073703133" sldId="261"/>
            <ac:picMk id="11" creationId="{387F51A8-671F-1B4A-96D6-1AAA468C164D}"/>
          </ac:picMkLst>
        </pc:picChg>
      </pc:sldChg>
      <pc:sldChg chg="addSp delSp modSp new mod ord">
        <pc:chgData name="Wilhelmina Gijsberta Beek" userId="a7792e60-6f33-481e-be37-4e3d9743382a" providerId="ADAL" clId="{AD95448D-7179-D741-99E3-E5487C18F6A3}" dt="2021-12-13T18:37:49.881" v="68" actId="20578"/>
        <pc:sldMkLst>
          <pc:docMk/>
          <pc:sldMk cId="3906971071" sldId="262"/>
        </pc:sldMkLst>
        <pc:spChg chg="del">
          <ac:chgData name="Wilhelmina Gijsberta Beek" userId="a7792e60-6f33-481e-be37-4e3d9743382a" providerId="ADAL" clId="{AD95448D-7179-D741-99E3-E5487C18F6A3}" dt="2021-12-13T18:17:36.452" v="54" actId="478"/>
          <ac:spMkLst>
            <pc:docMk/>
            <pc:sldMk cId="3906971071" sldId="262"/>
            <ac:spMk id="2" creationId="{4AB74DC1-05BE-2049-A555-DF6F647605FD}"/>
          </ac:spMkLst>
        </pc:spChg>
        <pc:spChg chg="del">
          <ac:chgData name="Wilhelmina Gijsberta Beek" userId="a7792e60-6f33-481e-be37-4e3d9743382a" providerId="ADAL" clId="{AD95448D-7179-D741-99E3-E5487C18F6A3}" dt="2021-12-13T18:17:15.935" v="51"/>
          <ac:spMkLst>
            <pc:docMk/>
            <pc:sldMk cId="3906971071" sldId="262"/>
            <ac:spMk id="3" creationId="{C701FEEE-A76F-3A40-8902-C559B09B6449}"/>
          </ac:spMkLst>
        </pc:spChg>
        <pc:picChg chg="add mod">
          <ac:chgData name="Wilhelmina Gijsberta Beek" userId="a7792e60-6f33-481e-be37-4e3d9743382a" providerId="ADAL" clId="{AD95448D-7179-D741-99E3-E5487C18F6A3}" dt="2021-12-13T18:22:10.285" v="65" actId="1076"/>
          <ac:picMkLst>
            <pc:docMk/>
            <pc:sldMk cId="3906971071" sldId="262"/>
            <ac:picMk id="4" creationId="{4C87D6DA-A123-D148-9424-43D8108F4BBA}"/>
          </ac:picMkLst>
        </pc:picChg>
        <pc:picChg chg="add mod modCrop">
          <ac:chgData name="Wilhelmina Gijsberta Beek" userId="a7792e60-6f33-481e-be37-4e3d9743382a" providerId="ADAL" clId="{AD95448D-7179-D741-99E3-E5487C18F6A3}" dt="2021-12-13T18:22:08.698" v="64" actId="1076"/>
          <ac:picMkLst>
            <pc:docMk/>
            <pc:sldMk cId="3906971071" sldId="262"/>
            <ac:picMk id="5" creationId="{72EB59CD-C814-7E40-87F1-1C51EB272B52}"/>
          </ac:picMkLst>
        </pc:picChg>
      </pc:sldChg>
      <pc:sldChg chg="addSp delSp modSp new mod">
        <pc:chgData name="Wilhelmina Gijsberta Beek" userId="a7792e60-6f33-481e-be37-4e3d9743382a" providerId="ADAL" clId="{AD95448D-7179-D741-99E3-E5487C18F6A3}" dt="2021-12-13T18:41:36.859" v="84" actId="1076"/>
        <pc:sldMkLst>
          <pc:docMk/>
          <pc:sldMk cId="1789564942" sldId="263"/>
        </pc:sldMkLst>
        <pc:spChg chg="del">
          <ac:chgData name="Wilhelmina Gijsberta Beek" userId="a7792e60-6f33-481e-be37-4e3d9743382a" providerId="ADAL" clId="{AD95448D-7179-D741-99E3-E5487C18F6A3}" dt="2021-12-13T18:38:23.392" v="75" actId="478"/>
          <ac:spMkLst>
            <pc:docMk/>
            <pc:sldMk cId="1789564942" sldId="263"/>
            <ac:spMk id="2" creationId="{8F566C10-0925-CF47-8BA1-62E7009BC1D6}"/>
          </ac:spMkLst>
        </pc:spChg>
        <pc:spChg chg="del">
          <ac:chgData name="Wilhelmina Gijsberta Beek" userId="a7792e60-6f33-481e-be37-4e3d9743382a" providerId="ADAL" clId="{AD95448D-7179-D741-99E3-E5487C18F6A3}" dt="2021-12-13T18:37:53.565" v="69"/>
          <ac:spMkLst>
            <pc:docMk/>
            <pc:sldMk cId="1789564942" sldId="263"/>
            <ac:spMk id="3" creationId="{2D2C7B59-60E8-0347-BADD-C16B506A8003}"/>
          </ac:spMkLst>
        </pc:spChg>
        <pc:picChg chg="add mod">
          <ac:chgData name="Wilhelmina Gijsberta Beek" userId="a7792e60-6f33-481e-be37-4e3d9743382a" providerId="ADAL" clId="{AD95448D-7179-D741-99E3-E5487C18F6A3}" dt="2021-12-13T18:41:36.859" v="84" actId="1076"/>
          <ac:picMkLst>
            <pc:docMk/>
            <pc:sldMk cId="1789564942" sldId="263"/>
            <ac:picMk id="4" creationId="{F6472225-5385-F44C-96C4-0022DEE5AC81}"/>
          </ac:picMkLst>
        </pc:picChg>
        <pc:picChg chg="add mod">
          <ac:chgData name="Wilhelmina Gijsberta Beek" userId="a7792e60-6f33-481e-be37-4e3d9743382a" providerId="ADAL" clId="{AD95448D-7179-D741-99E3-E5487C18F6A3}" dt="2021-12-13T18:41:25.908" v="82" actId="1076"/>
          <ac:picMkLst>
            <pc:docMk/>
            <pc:sldMk cId="1789564942" sldId="263"/>
            <ac:picMk id="5" creationId="{93474DA9-C921-2A42-8108-7675205217D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E01E7D-68C5-2349-8976-D1AE024997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C6A0C72-8ACA-7A43-A502-6024A9712F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037E77D-1BDB-114D-9C66-9DAA5773D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65C7D-0A57-FF4F-96CF-C33B679F4E93}" type="datetimeFigureOut">
              <a:rPr lang="nl-NL" smtClean="0"/>
              <a:t>13-12-2021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8BA1814-A1A3-EB4E-B8BC-CDF7DAD9E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8EE332D-7C6B-EB42-BD96-F7CC382BB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72D64-EEBB-4D49-B394-F7D1848A4AF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59517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08E0B4-68D3-7940-83C3-9F4D558C5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E1347BE-CB77-9942-BDD4-B7F435F6D9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8B576FB-1369-9441-B0A1-6A033652D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65C7D-0A57-FF4F-96CF-C33B679F4E93}" type="datetimeFigureOut">
              <a:rPr lang="nl-NL" smtClean="0"/>
              <a:t>13-12-2021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DD26B1E-F2B2-7344-9312-C23F82AD7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249E707-B6FE-D840-921C-A97F27697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72D64-EEBB-4D49-B394-F7D1848A4AF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34621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E5A849-BECB-7F41-AF4C-D0B17E979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6E2250A-073B-D846-A1E2-8A77A09370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EE96D03-4866-BD4A-BFB2-0C528E721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65C7D-0A57-FF4F-96CF-C33B679F4E93}" type="datetimeFigureOut">
              <a:rPr lang="nl-NL" smtClean="0"/>
              <a:t>13-12-2021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B001022-2B9A-584B-A1F5-CB84EA8B7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0FFB68-4DCC-B24A-9D93-699F71211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72D64-EEBB-4D49-B394-F7D1848A4AF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0749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71C5E7-488E-CD47-85FC-84E460B3A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F775BD7-242F-3A4F-ABC2-B7C47A6CA5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26EAE427-2BF4-6148-923B-4614F3082B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612CA988-2CAA-AF43-BA3E-A584ECE4A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65C7D-0A57-FF4F-96CF-C33B679F4E93}" type="datetimeFigureOut">
              <a:rPr lang="nl-NL" smtClean="0"/>
              <a:t>13-12-2021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35E6D83-44F4-8848-AFB1-658D5B2AC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FCAB5A1-77C2-0845-BDC3-AEDB2A65F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72D64-EEBB-4D49-B394-F7D1848A4AF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252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F03E03-8222-774A-A743-12743D225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7E909E0-096C-0543-812A-A804D7D757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8D15601-0D00-C147-A89A-4E5C697412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5E70B5A3-6D6B-4F4B-8590-99AFE59501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CE83DEE0-F35C-C14D-9127-07DF12E21F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3D314131-5ADD-374E-8E33-519C61CC3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65C7D-0A57-FF4F-96CF-C33B679F4E93}" type="datetimeFigureOut">
              <a:rPr lang="nl-NL" smtClean="0"/>
              <a:t>13-12-2021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4E5B1EC6-7A73-4443-97C4-435762679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8C64457E-9781-9340-A85A-129345553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72D64-EEBB-4D49-B394-F7D1848A4AF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42141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73B53C-200B-A14E-9193-F45A9F808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9B595C2E-82BD-B642-8B39-355A791DD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65C7D-0A57-FF4F-96CF-C33B679F4E93}" type="datetimeFigureOut">
              <a:rPr lang="nl-NL" smtClean="0"/>
              <a:t>13-12-2021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CAAE9027-BDC5-0D41-9052-1988DE1EC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2A3651B6-6564-B842-81C5-C9DA6287A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72D64-EEBB-4D49-B394-F7D1848A4AF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8952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FDB5A05E-F913-764C-ADD4-626635229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65C7D-0A57-FF4F-96CF-C33B679F4E93}" type="datetimeFigureOut">
              <a:rPr lang="nl-NL" smtClean="0"/>
              <a:t>13-12-2021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C6F5A3BE-E36C-1D41-841F-16F22C65C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914D038-6E4D-744A-8F1A-7751E387E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72D64-EEBB-4D49-B394-F7D1848A4AF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18911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D9F07E-6BD7-4B4B-BC52-02F571B61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290A8C3-800F-1346-88E7-AE8C5AC514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EEAF956-23AE-C04F-BF31-466933D8D7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6E6501A0-A85F-B84C-BAAA-9AAF82D39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65C7D-0A57-FF4F-96CF-C33B679F4E93}" type="datetimeFigureOut">
              <a:rPr lang="nl-NL" smtClean="0"/>
              <a:t>13-12-2021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8DCA623-1FDA-374F-9B6C-571B28A05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E7A352D9-9FA1-4447-B2E7-9F5733593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72D64-EEBB-4D49-B394-F7D1848A4AF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19066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E1273C-FD93-FD4E-994A-252FB50D8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FEB4A13A-0173-CC43-8316-A0E90E9988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3DBF566D-6276-E042-A368-32FED0F911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F94C126-6773-F542-A6CF-CED22B84A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65C7D-0A57-FF4F-96CF-C33B679F4E93}" type="datetimeFigureOut">
              <a:rPr lang="nl-NL" smtClean="0"/>
              <a:t>13-12-2021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3F9FADA-5E5E-864D-84A7-496EF25F5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7A9536F-914A-6941-B381-DA74BE700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72D64-EEBB-4D49-B394-F7D1848A4AF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9297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0FDC46-9D9C-924A-9BEF-4E9377A0A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BB7A6509-56B3-0C4A-BCBF-36E3FF50FB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BBC1C4D-22C1-5B4F-A429-98527ECE4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65C7D-0A57-FF4F-96CF-C33B679F4E93}" type="datetimeFigureOut">
              <a:rPr lang="nl-NL" smtClean="0"/>
              <a:t>13-12-2021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3FCA84C-43AE-1342-8D08-9DB81E720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557FE94-7BD0-8A4F-8CE2-1AC78E8AB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72D64-EEBB-4D49-B394-F7D1848A4AF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66997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41F73C34-EDA8-C74E-BA6C-7E6827562F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D61482D2-681A-5345-BBE4-5BFF562B01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163046E-1F10-C04B-AE32-2E866028D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65C7D-0A57-FF4F-96CF-C33B679F4E93}" type="datetimeFigureOut">
              <a:rPr lang="nl-NL" smtClean="0"/>
              <a:t>13-12-2021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4172225-2C76-2148-825F-45D7A32BB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CBBED22-CE4B-D64D-AB83-8179FB7D2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72D64-EEBB-4D49-B394-F7D1848A4AF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36642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DEEE0FD2-34C2-C145-AA58-C37CC0F90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AF26139-5AAC-6C4D-BB65-F990858147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295E034-3116-8443-A7AD-45C575CB7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065C7D-0A57-FF4F-96CF-C33B679F4E93}" type="datetimeFigureOut">
              <a:rPr lang="nl-NL" smtClean="0"/>
              <a:t>13-12-2021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1919464-2EA0-C24E-8DA0-5814CFE02C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DF40AD5-61D2-884A-A22C-9A33BEA732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572D64-EEBB-4D49-B394-F7D1848A4AF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70172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D6CF76CC-3B96-8044-BBF8-A4B0149DF7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051" y="1444299"/>
            <a:ext cx="5338631" cy="3536843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03E168A2-FD6D-1B42-9F50-1D11A7D13F1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991" r="15839"/>
          <a:stretch/>
        </p:blipFill>
        <p:spPr>
          <a:xfrm>
            <a:off x="6680888" y="1443168"/>
            <a:ext cx="5041557" cy="3537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473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A979F109-B186-7B47-8E04-84225E8B25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54" y="1546941"/>
            <a:ext cx="5117595" cy="3498574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387F51A8-671F-1B4A-96D6-1AAA468C16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563" r="12915"/>
          <a:stretch/>
        </p:blipFill>
        <p:spPr>
          <a:xfrm>
            <a:off x="5777948" y="1490053"/>
            <a:ext cx="6069496" cy="3555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703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7E1DE4-01EC-433A-8D15-75EE95C3B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0284B8AD-D5A2-9142-9C99-8955BDA0AF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5885" y="924231"/>
            <a:ext cx="5016776" cy="5016776"/>
          </a:xfr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333B946E-A218-C04F-8E37-14C873C70A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913" r="11392"/>
          <a:stretch/>
        </p:blipFill>
        <p:spPr>
          <a:xfrm>
            <a:off x="7142920" y="924231"/>
            <a:ext cx="3844873" cy="5013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264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F6472225-5385-F44C-96C4-0022DEE5AC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7650" y="1569093"/>
            <a:ext cx="5572753" cy="3715169"/>
          </a:xfr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93474DA9-C921-2A42-8108-7675205217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1597" y="1573737"/>
            <a:ext cx="5572753" cy="371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5649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4C87D6DA-A123-D148-9424-43D8108F4B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5044" y="1583863"/>
            <a:ext cx="5320145" cy="3690274"/>
          </a:xfr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72EB59CD-C814-7E40-87F1-1C51EB272B5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12" b="2386"/>
          <a:stretch/>
        </p:blipFill>
        <p:spPr>
          <a:xfrm>
            <a:off x="7209183" y="640832"/>
            <a:ext cx="3937099" cy="5576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9710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5B932C-F2CC-7E4C-8D07-7093A4FB7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A2B1D697-4DE4-9A45-8556-1ADCC582AF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04917" y="544881"/>
            <a:ext cx="5582165" cy="5768237"/>
          </a:xfrm>
        </p:spPr>
      </p:pic>
    </p:spTree>
    <p:extLst>
      <p:ext uri="{BB962C8B-B14F-4D97-AF65-F5344CB8AC3E}">
        <p14:creationId xmlns:p14="http://schemas.microsoft.com/office/powerpoint/2010/main" val="3218108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819F0C-81E2-3C41-BBAD-8B362A3F9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Nabespreken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4FB2E068-2683-F248-8EE1-220DB3D816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56021" y="1690688"/>
            <a:ext cx="8879958" cy="4133314"/>
          </a:xfrm>
        </p:spPr>
      </p:pic>
    </p:spTree>
    <p:extLst>
      <p:ext uri="{BB962C8B-B14F-4D97-AF65-F5344CB8AC3E}">
        <p14:creationId xmlns:p14="http://schemas.microsoft.com/office/powerpoint/2010/main" val="33163185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570582-F603-5249-B8B5-BFF8CC9F4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5C0D1DCF-C690-D344-BE1A-D1F0FE613C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6651" y="366749"/>
            <a:ext cx="4084084" cy="6126126"/>
          </a:xfr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82D8EB14-73A7-434C-A506-FBCC880EF5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2284" y="671733"/>
            <a:ext cx="7289800" cy="5189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29500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B78D3D45D328946A7A714BA41959DD6" ma:contentTypeVersion="2" ma:contentTypeDescription="Een nieuw document maken." ma:contentTypeScope="" ma:versionID="6a579de911c1d87af96d43b7cd21bd19">
  <xsd:schema xmlns:xsd="http://www.w3.org/2001/XMLSchema" xmlns:xs="http://www.w3.org/2001/XMLSchema" xmlns:p="http://schemas.microsoft.com/office/2006/metadata/properties" xmlns:ns2="65ed4ab6-2175-49b9-a56a-e16d6480a7da" targetNamespace="http://schemas.microsoft.com/office/2006/metadata/properties" ma:root="true" ma:fieldsID="7c6ad89cd811cadb700cdd4eee121a8b" ns2:_="">
    <xsd:import namespace="65ed4ab6-2175-49b9-a56a-e16d6480a7d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ed4ab6-2175-49b9-a56a-e16d6480a7d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DBA602D-9FA5-4DEF-9AF3-AF19ED5B420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DFAE49E-E9B3-4401-8DBC-8261F91756DF}">
  <ds:schemaRefs>
    <ds:schemaRef ds:uri="http://schemas.microsoft.com/office/2006/documentManagement/types"/>
    <ds:schemaRef ds:uri="http://purl.org/dc/dcmitype/"/>
    <ds:schemaRef ds:uri="http://purl.org/dc/elements/1.1/"/>
    <ds:schemaRef ds:uri="http://www.w3.org/XML/1998/namespace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65ed4ab6-2175-49b9-a56a-e16d6480a7da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401C9135-27C0-450B-B8BB-5A97A52B8CE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5ed4ab6-2175-49b9-a56a-e16d6480a7d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1</Words>
  <Application>Microsoft Macintosh PowerPoint</Application>
  <PresentationFormat>Breedbeeld</PresentationFormat>
  <Paragraphs>1</Paragraphs>
  <Slides>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Nabespreken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Gina van Beek</dc:creator>
  <cp:lastModifiedBy>Gina van Beek</cp:lastModifiedBy>
  <cp:revision>5</cp:revision>
  <dcterms:created xsi:type="dcterms:W3CDTF">2021-12-02T08:53:37Z</dcterms:created>
  <dcterms:modified xsi:type="dcterms:W3CDTF">2021-12-13T18:47:18Z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0x010100DB78D3D45D328946A7A714BA41959DD6</vt:lpwstr>
  </property>
</Properties>
</file>