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8"/>
  </p:notesMasterIdLst>
  <p:sldIdLst>
    <p:sldId id="256" r:id="rId5"/>
    <p:sldId id="257" r:id="rId6"/>
    <p:sldId id="258" r:id="rId7"/>
    <p:sldId id="259" r:id="rId8"/>
    <p:sldId id="261" r:id="rId9"/>
    <p:sldId id="262" r:id="rId10"/>
    <p:sldId id="267" r:id="rId11"/>
    <p:sldId id="268" r:id="rId12"/>
    <p:sldId id="263" r:id="rId13"/>
    <p:sldId id="264" r:id="rId14"/>
    <p:sldId id="271" r:id="rId15"/>
    <p:sldId id="270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5D6FD7-C384-4F42-909F-30451A52D959}" v="2" dt="2021-12-21T09:49:59.942"/>
    <p1510:client id="{B69B7240-7890-48A5-AA74-420C33E737FA}" v="4" dt="2021-12-21T10:10:57.6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35" d="100"/>
          <a:sy n="35" d="100"/>
        </p:scale>
        <p:origin x="8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Rijnburgje" userId="b5eaf5ff-844e-4464-9e1a-e2e1a60456bc" providerId="ADAL" clId="{516C2CDE-3269-4AB2-A30C-22F4DCD5B1C8}"/>
    <pc:docChg chg="custSel addSld modSld">
      <pc:chgData name="Maria Rijnburgje" userId="b5eaf5ff-844e-4464-9e1a-e2e1a60456bc" providerId="ADAL" clId="{516C2CDE-3269-4AB2-A30C-22F4DCD5B1C8}" dt="2021-11-30T12:57:24.831" v="154" actId="732"/>
      <pc:docMkLst>
        <pc:docMk/>
      </pc:docMkLst>
      <pc:sldChg chg="modSp mod">
        <pc:chgData name="Maria Rijnburgje" userId="b5eaf5ff-844e-4464-9e1a-e2e1a60456bc" providerId="ADAL" clId="{516C2CDE-3269-4AB2-A30C-22F4DCD5B1C8}" dt="2021-11-30T12:30:16.255" v="147" actId="20577"/>
        <pc:sldMkLst>
          <pc:docMk/>
          <pc:sldMk cId="889417336" sldId="256"/>
        </pc:sldMkLst>
        <pc:spChg chg="mod">
          <ac:chgData name="Maria Rijnburgje" userId="b5eaf5ff-844e-4464-9e1a-e2e1a60456bc" providerId="ADAL" clId="{516C2CDE-3269-4AB2-A30C-22F4DCD5B1C8}" dt="2021-11-30T12:30:16.255" v="147" actId="20577"/>
          <ac:spMkLst>
            <pc:docMk/>
            <pc:sldMk cId="889417336" sldId="256"/>
            <ac:spMk id="2" creationId="{38D60E1C-7735-407E-B043-D8C55223FE52}"/>
          </ac:spMkLst>
        </pc:spChg>
      </pc:sldChg>
      <pc:sldChg chg="addSp modSp new mod">
        <pc:chgData name="Maria Rijnburgje" userId="b5eaf5ff-844e-4464-9e1a-e2e1a60456bc" providerId="ADAL" clId="{516C2CDE-3269-4AB2-A30C-22F4DCD5B1C8}" dt="2021-11-30T12:57:24.831" v="154" actId="732"/>
        <pc:sldMkLst>
          <pc:docMk/>
          <pc:sldMk cId="1120027165" sldId="269"/>
        </pc:sldMkLst>
        <pc:spChg chg="add mod">
          <ac:chgData name="Maria Rijnburgje" userId="b5eaf5ff-844e-4464-9e1a-e2e1a60456bc" providerId="ADAL" clId="{516C2CDE-3269-4AB2-A30C-22F4DCD5B1C8}" dt="2021-11-30T12:31:10.735" v="153" actId="207"/>
          <ac:spMkLst>
            <pc:docMk/>
            <pc:sldMk cId="1120027165" sldId="269"/>
            <ac:spMk id="10" creationId="{A44DA1CB-CD96-4DEE-8729-867FD970CA3C}"/>
          </ac:spMkLst>
        </pc:spChg>
        <pc:picChg chg="add mod">
          <ac:chgData name="Maria Rijnburgje" userId="b5eaf5ff-844e-4464-9e1a-e2e1a60456bc" providerId="ADAL" clId="{516C2CDE-3269-4AB2-A30C-22F4DCD5B1C8}" dt="2021-11-30T12:25:49.986" v="33" actId="1076"/>
          <ac:picMkLst>
            <pc:docMk/>
            <pc:sldMk cId="1120027165" sldId="269"/>
            <ac:picMk id="4" creationId="{F0F90FBA-892A-423C-A0A6-41E5D1FF27A2}"/>
          </ac:picMkLst>
        </pc:picChg>
        <pc:picChg chg="add mod">
          <ac:chgData name="Maria Rijnburgje" userId="b5eaf5ff-844e-4464-9e1a-e2e1a60456bc" providerId="ADAL" clId="{516C2CDE-3269-4AB2-A30C-22F4DCD5B1C8}" dt="2021-11-30T12:26:22.691" v="45" actId="14100"/>
          <ac:picMkLst>
            <pc:docMk/>
            <pc:sldMk cId="1120027165" sldId="269"/>
            <ac:picMk id="5" creationId="{711417BB-59C7-43B9-8359-B7341E53A293}"/>
          </ac:picMkLst>
        </pc:picChg>
        <pc:picChg chg="add mod">
          <ac:chgData name="Maria Rijnburgje" userId="b5eaf5ff-844e-4464-9e1a-e2e1a60456bc" providerId="ADAL" clId="{516C2CDE-3269-4AB2-A30C-22F4DCD5B1C8}" dt="2021-11-30T12:26:27.931" v="46" actId="14100"/>
          <ac:picMkLst>
            <pc:docMk/>
            <pc:sldMk cId="1120027165" sldId="269"/>
            <ac:picMk id="6" creationId="{BED9C340-A832-4BA8-9D9E-960CF9A010FC}"/>
          </ac:picMkLst>
        </pc:picChg>
        <pc:picChg chg="add mod">
          <ac:chgData name="Maria Rijnburgje" userId="b5eaf5ff-844e-4464-9e1a-e2e1a60456bc" providerId="ADAL" clId="{516C2CDE-3269-4AB2-A30C-22F4DCD5B1C8}" dt="2021-11-30T12:26:42.808" v="50" actId="1076"/>
          <ac:picMkLst>
            <pc:docMk/>
            <pc:sldMk cId="1120027165" sldId="269"/>
            <ac:picMk id="1026" creationId="{0C4AA3F2-2F3F-4DA1-B923-28A7D395CC41}"/>
          </ac:picMkLst>
        </pc:picChg>
        <pc:picChg chg="add mod">
          <ac:chgData name="Maria Rijnburgje" userId="b5eaf5ff-844e-4464-9e1a-e2e1a60456bc" providerId="ADAL" clId="{516C2CDE-3269-4AB2-A30C-22F4DCD5B1C8}" dt="2021-11-30T12:57:24.831" v="154" actId="732"/>
          <ac:picMkLst>
            <pc:docMk/>
            <pc:sldMk cId="1120027165" sldId="269"/>
            <ac:picMk id="1028" creationId="{E192C23E-32C7-4AE8-AC4B-9D02D82C3AF4}"/>
          </ac:picMkLst>
        </pc:picChg>
        <pc:picChg chg="add mod">
          <ac:chgData name="Maria Rijnburgje" userId="b5eaf5ff-844e-4464-9e1a-e2e1a60456bc" providerId="ADAL" clId="{516C2CDE-3269-4AB2-A30C-22F4DCD5B1C8}" dt="2021-11-30T12:26:03.501" v="39" actId="14100"/>
          <ac:picMkLst>
            <pc:docMk/>
            <pc:sldMk cId="1120027165" sldId="269"/>
            <ac:picMk id="1030" creationId="{6BC347C4-9C29-473A-B257-FA7112BB560E}"/>
          </ac:picMkLst>
        </pc:picChg>
      </pc:sldChg>
      <pc:sldChg chg="addSp modSp new mod">
        <pc:chgData name="Maria Rijnburgje" userId="b5eaf5ff-844e-4464-9e1a-e2e1a60456bc" providerId="ADAL" clId="{516C2CDE-3269-4AB2-A30C-22F4DCD5B1C8}" dt="2021-11-30T12:30:07.483" v="145" actId="1076"/>
        <pc:sldMkLst>
          <pc:docMk/>
          <pc:sldMk cId="1188514817" sldId="270"/>
        </pc:sldMkLst>
        <pc:spChg chg="mod">
          <ac:chgData name="Maria Rijnburgje" userId="b5eaf5ff-844e-4464-9e1a-e2e1a60456bc" providerId="ADAL" clId="{516C2CDE-3269-4AB2-A30C-22F4DCD5B1C8}" dt="2021-11-30T12:30:05.329" v="144" actId="1076"/>
          <ac:spMkLst>
            <pc:docMk/>
            <pc:sldMk cId="1188514817" sldId="270"/>
            <ac:spMk id="2" creationId="{23F039C1-41A5-4695-8A42-3D8840542CBC}"/>
          </ac:spMkLst>
        </pc:spChg>
        <pc:spChg chg="mod">
          <ac:chgData name="Maria Rijnburgje" userId="b5eaf5ff-844e-4464-9e1a-e2e1a60456bc" providerId="ADAL" clId="{516C2CDE-3269-4AB2-A30C-22F4DCD5B1C8}" dt="2021-11-30T12:29:37.299" v="136" actId="1076"/>
          <ac:spMkLst>
            <pc:docMk/>
            <pc:sldMk cId="1188514817" sldId="270"/>
            <ac:spMk id="3" creationId="{5983C653-D301-43C2-848B-F98D9B742CF8}"/>
          </ac:spMkLst>
        </pc:spChg>
        <pc:picChg chg="add mod">
          <ac:chgData name="Maria Rijnburgje" userId="b5eaf5ff-844e-4464-9e1a-e2e1a60456bc" providerId="ADAL" clId="{516C2CDE-3269-4AB2-A30C-22F4DCD5B1C8}" dt="2021-11-30T12:30:07.483" v="145" actId="1076"/>
          <ac:picMkLst>
            <pc:docMk/>
            <pc:sldMk cId="1188514817" sldId="270"/>
            <ac:picMk id="4" creationId="{53C314E0-B9DC-46B7-BAA4-8E7F730D12F9}"/>
          </ac:picMkLst>
        </pc:picChg>
      </pc:sldChg>
      <pc:sldChg chg="modSp add mod">
        <pc:chgData name="Maria Rijnburgje" userId="b5eaf5ff-844e-4464-9e1a-e2e1a60456bc" providerId="ADAL" clId="{516C2CDE-3269-4AB2-A30C-22F4DCD5B1C8}" dt="2021-11-30T12:30:32.109" v="150" actId="20577"/>
        <pc:sldMkLst>
          <pc:docMk/>
          <pc:sldMk cId="2657482906" sldId="271"/>
        </pc:sldMkLst>
        <pc:spChg chg="mod">
          <ac:chgData name="Maria Rijnburgje" userId="b5eaf5ff-844e-4464-9e1a-e2e1a60456bc" providerId="ADAL" clId="{516C2CDE-3269-4AB2-A30C-22F4DCD5B1C8}" dt="2021-11-30T12:30:32.109" v="150" actId="20577"/>
          <ac:spMkLst>
            <pc:docMk/>
            <pc:sldMk cId="2657482906" sldId="271"/>
            <ac:spMk id="2" creationId="{38D60E1C-7735-407E-B043-D8C55223FE52}"/>
          </ac:spMkLst>
        </pc:spChg>
      </pc:sldChg>
    </pc:docChg>
  </pc:docChgLst>
  <pc:docChgLst>
    <pc:chgData name="Kesselaar.Marith" userId="S::marith.kesselaar@driestar-educatief.nl::b5eaf5ff-844e-4464-9e1a-e2e1a60456bc" providerId="AD" clId="Web-{B1327E8E-AD7C-4BF1-BECB-B33571948A22}"/>
    <pc:docChg chg="modSld">
      <pc:chgData name="Kesselaar.Marith" userId="S::marith.kesselaar@driestar-educatief.nl::b5eaf5ff-844e-4464-9e1a-e2e1a60456bc" providerId="AD" clId="Web-{B1327E8E-AD7C-4BF1-BECB-B33571948A22}" dt="2021-12-17T08:14:59.072" v="0"/>
      <pc:docMkLst>
        <pc:docMk/>
      </pc:docMkLst>
      <pc:sldChg chg="delSp">
        <pc:chgData name="Kesselaar.Marith" userId="S::marith.kesselaar@driestar-educatief.nl::b5eaf5ff-844e-4464-9e1a-e2e1a60456bc" providerId="AD" clId="Web-{B1327E8E-AD7C-4BF1-BECB-B33571948A22}" dt="2021-12-17T08:14:59.072" v="0"/>
        <pc:sldMkLst>
          <pc:docMk/>
          <pc:sldMk cId="2043269917" sldId="267"/>
        </pc:sldMkLst>
        <pc:spChg chg="del">
          <ac:chgData name="Kesselaar.Marith" userId="S::marith.kesselaar@driestar-educatief.nl::b5eaf5ff-844e-4464-9e1a-e2e1a60456bc" providerId="AD" clId="Web-{B1327E8E-AD7C-4BF1-BECB-B33571948A22}" dt="2021-12-17T08:14:59.072" v="0"/>
          <ac:spMkLst>
            <pc:docMk/>
            <pc:sldMk cId="2043269917" sldId="267"/>
            <ac:spMk id="54" creationId="{AEE13144-A86F-4C62-9A4C-6189852829F0}"/>
          </ac:spMkLst>
        </pc:spChg>
      </pc:sldChg>
    </pc:docChg>
  </pc:docChgLst>
  <pc:docChgLst>
    <pc:chgData name="Kesselaar.Marith" userId="S::marith.kesselaar@driestar-educatief.nl::b5eaf5ff-844e-4464-9e1a-e2e1a60456bc" providerId="AD" clId="Web-{C2A0DF27-A056-4538-96D8-FE8001C1B374}"/>
    <pc:docChg chg="modSld">
      <pc:chgData name="Kesselaar.Marith" userId="S::marith.kesselaar@driestar-educatief.nl::b5eaf5ff-844e-4464-9e1a-e2e1a60456bc" providerId="AD" clId="Web-{C2A0DF27-A056-4538-96D8-FE8001C1B374}" dt="2021-12-07T10:17:00.360" v="12" actId="20577"/>
      <pc:docMkLst>
        <pc:docMk/>
      </pc:docMkLst>
      <pc:sldChg chg="modSp">
        <pc:chgData name="Kesselaar.Marith" userId="S::marith.kesselaar@driestar-educatief.nl::b5eaf5ff-844e-4464-9e1a-e2e1a60456bc" providerId="AD" clId="Web-{C2A0DF27-A056-4538-96D8-FE8001C1B374}" dt="2021-12-07T10:17:00.360" v="12" actId="20577"/>
        <pc:sldMkLst>
          <pc:docMk/>
          <pc:sldMk cId="2043269917" sldId="267"/>
        </pc:sldMkLst>
        <pc:spChg chg="mod">
          <ac:chgData name="Kesselaar.Marith" userId="S::marith.kesselaar@driestar-educatief.nl::b5eaf5ff-844e-4464-9e1a-e2e1a60456bc" providerId="AD" clId="Web-{C2A0DF27-A056-4538-96D8-FE8001C1B374}" dt="2021-12-07T10:17:00.360" v="12" actId="20577"/>
          <ac:spMkLst>
            <pc:docMk/>
            <pc:sldMk cId="2043269917" sldId="267"/>
            <ac:spMk id="54" creationId="{AEE13144-A86F-4C62-9A4C-6189852829F0}"/>
          </ac:spMkLst>
        </pc:spChg>
      </pc:sldChg>
    </pc:docChg>
  </pc:docChgLst>
  <pc:docChgLst>
    <pc:chgData name="Kesselaar.Marith" userId="S::marith.kesselaar@driestar-educatief.nl::b5eaf5ff-844e-4464-9e1a-e2e1a60456bc" providerId="AD" clId="Web-{0F37921C-F912-41CE-8743-F43A222C0760}"/>
    <pc:docChg chg="modSld">
      <pc:chgData name="Kesselaar.Marith" userId="S::marith.kesselaar@driestar-educatief.nl::b5eaf5ff-844e-4464-9e1a-e2e1a60456bc" providerId="AD" clId="Web-{0F37921C-F912-41CE-8743-F43A222C0760}" dt="2021-12-07T10:18:13.796" v="0" actId="1076"/>
      <pc:docMkLst>
        <pc:docMk/>
      </pc:docMkLst>
      <pc:sldChg chg="modSp">
        <pc:chgData name="Kesselaar.Marith" userId="S::marith.kesselaar@driestar-educatief.nl::b5eaf5ff-844e-4464-9e1a-e2e1a60456bc" providerId="AD" clId="Web-{0F37921C-F912-41CE-8743-F43A222C0760}" dt="2021-12-07T10:18:13.796" v="0" actId="1076"/>
        <pc:sldMkLst>
          <pc:docMk/>
          <pc:sldMk cId="2043269917" sldId="267"/>
        </pc:sldMkLst>
        <pc:spChg chg="mod">
          <ac:chgData name="Kesselaar.Marith" userId="S::marith.kesselaar@driestar-educatief.nl::b5eaf5ff-844e-4464-9e1a-e2e1a60456bc" providerId="AD" clId="Web-{0F37921C-F912-41CE-8743-F43A222C0760}" dt="2021-12-07T10:18:13.796" v="0" actId="1076"/>
          <ac:spMkLst>
            <pc:docMk/>
            <pc:sldMk cId="2043269917" sldId="267"/>
            <ac:spMk id="54" creationId="{AEE13144-A86F-4C62-9A4C-6189852829F0}"/>
          </ac:spMkLst>
        </pc:spChg>
      </pc:sldChg>
    </pc:docChg>
  </pc:docChgLst>
  <pc:docChgLst>
    <pc:chgData name="Soest.Antonia.van" userId="6d73daf0-8c0b-4061-9a98-0b79a406477b" providerId="ADAL" clId="{B69B7240-7890-48A5-AA74-420C33E737FA}"/>
    <pc:docChg chg="addSld delSld modSld">
      <pc:chgData name="Soest.Antonia.van" userId="6d73daf0-8c0b-4061-9a98-0b79a406477b" providerId="ADAL" clId="{B69B7240-7890-48A5-AA74-420C33E737FA}" dt="2021-12-21T10:10:57.640" v="25"/>
      <pc:docMkLst>
        <pc:docMk/>
      </pc:docMkLst>
      <pc:sldChg chg="modSp mod">
        <pc:chgData name="Soest.Antonia.van" userId="6d73daf0-8c0b-4061-9a98-0b79a406477b" providerId="ADAL" clId="{B69B7240-7890-48A5-AA74-420C33E737FA}" dt="2021-12-20T07:37:23.714" v="14" actId="20577"/>
        <pc:sldMkLst>
          <pc:docMk/>
          <pc:sldMk cId="889417336" sldId="256"/>
        </pc:sldMkLst>
        <pc:spChg chg="mod">
          <ac:chgData name="Soest.Antonia.van" userId="6d73daf0-8c0b-4061-9a98-0b79a406477b" providerId="ADAL" clId="{B69B7240-7890-48A5-AA74-420C33E737FA}" dt="2021-12-20T07:37:23.714" v="14" actId="20577"/>
          <ac:spMkLst>
            <pc:docMk/>
            <pc:sldMk cId="889417336" sldId="256"/>
            <ac:spMk id="2" creationId="{38D60E1C-7735-407E-B043-D8C55223FE52}"/>
          </ac:spMkLst>
        </pc:spChg>
      </pc:sldChg>
      <pc:sldChg chg="delSp add del setBg delDesignElem">
        <pc:chgData name="Soest.Antonia.van" userId="6d73daf0-8c0b-4061-9a98-0b79a406477b" providerId="ADAL" clId="{B69B7240-7890-48A5-AA74-420C33E737FA}" dt="2021-12-21T10:10:57.640" v="25"/>
        <pc:sldMkLst>
          <pc:docMk/>
          <pc:sldMk cId="842360886" sldId="262"/>
        </pc:sldMkLst>
        <pc:spChg chg="del">
          <ac:chgData name="Soest.Antonia.van" userId="6d73daf0-8c0b-4061-9a98-0b79a406477b" providerId="ADAL" clId="{B69B7240-7890-48A5-AA74-420C33E737FA}" dt="2021-12-21T10:10:57.640" v="25"/>
          <ac:spMkLst>
            <pc:docMk/>
            <pc:sldMk cId="842360886" sldId="262"/>
            <ac:spMk id="85" creationId="{7459C506-5F4B-4B75-9218-C7C3F87FA8D3}"/>
          </ac:spMkLst>
        </pc:spChg>
        <pc:spChg chg="del">
          <ac:chgData name="Soest.Antonia.van" userId="6d73daf0-8c0b-4061-9a98-0b79a406477b" providerId="ADAL" clId="{B69B7240-7890-48A5-AA74-420C33E737FA}" dt="2021-12-21T10:10:57.640" v="25"/>
          <ac:spMkLst>
            <pc:docMk/>
            <pc:sldMk cId="842360886" sldId="262"/>
            <ac:spMk id="98" creationId="{4E74DA95-CD7A-4D5E-9D27-67A759CE708D}"/>
          </ac:spMkLst>
        </pc:spChg>
        <pc:grpChg chg="del">
          <ac:chgData name="Soest.Antonia.van" userId="6d73daf0-8c0b-4061-9a98-0b79a406477b" providerId="ADAL" clId="{B69B7240-7890-48A5-AA74-420C33E737FA}" dt="2021-12-21T10:10:57.640" v="25"/>
          <ac:grpSpMkLst>
            <pc:docMk/>
            <pc:sldMk cId="842360886" sldId="262"/>
            <ac:grpSpMk id="73" creationId="{7664F850-BA8B-47AE-B11A-225CAB8969F1}"/>
          </ac:grpSpMkLst>
        </pc:grpChg>
        <pc:grpChg chg="del">
          <ac:chgData name="Soest.Antonia.van" userId="6d73daf0-8c0b-4061-9a98-0b79a406477b" providerId="ADAL" clId="{B69B7240-7890-48A5-AA74-420C33E737FA}" dt="2021-12-21T10:10:57.640" v="25"/>
          <ac:grpSpMkLst>
            <pc:docMk/>
            <pc:sldMk cId="842360886" sldId="262"/>
            <ac:grpSpMk id="87" creationId="{BC659EEB-C3AE-4544-8263-417009DCDF41}"/>
          </ac:grpSpMkLst>
        </pc:grpChg>
        <pc:cxnChg chg="del">
          <ac:chgData name="Soest.Antonia.van" userId="6d73daf0-8c0b-4061-9a98-0b79a406477b" providerId="ADAL" clId="{B69B7240-7890-48A5-AA74-420C33E737FA}" dt="2021-12-21T10:10:57.640" v="25"/>
          <ac:cxnSpMkLst>
            <pc:docMk/>
            <pc:sldMk cId="842360886" sldId="262"/>
            <ac:cxnSpMk id="100" creationId="{14AA3B5C-0C55-4FFF-9C45-8F9F7C074A4E}"/>
          </ac:cxnSpMkLst>
        </pc:cxnChg>
      </pc:sldChg>
      <pc:sldChg chg="delSp add del setBg delDesignElem">
        <pc:chgData name="Soest.Antonia.van" userId="6d73daf0-8c0b-4061-9a98-0b79a406477b" providerId="ADAL" clId="{B69B7240-7890-48A5-AA74-420C33E737FA}" dt="2021-12-21T10:10:57.640" v="25"/>
        <pc:sldMkLst>
          <pc:docMk/>
          <pc:sldMk cId="1728207305" sldId="263"/>
        </pc:sldMkLst>
        <pc:spChg chg="del">
          <ac:chgData name="Soest.Antonia.van" userId="6d73daf0-8c0b-4061-9a98-0b79a406477b" providerId="ADAL" clId="{B69B7240-7890-48A5-AA74-420C33E737FA}" dt="2021-12-21T10:10:57.640" v="25"/>
          <ac:spMkLst>
            <pc:docMk/>
            <pc:sldMk cId="1728207305" sldId="263"/>
            <ac:spMk id="85" creationId="{7459C506-5F4B-4B75-9218-C7C3F87FA8D3}"/>
          </ac:spMkLst>
        </pc:spChg>
        <pc:spChg chg="del">
          <ac:chgData name="Soest.Antonia.van" userId="6d73daf0-8c0b-4061-9a98-0b79a406477b" providerId="ADAL" clId="{B69B7240-7890-48A5-AA74-420C33E737FA}" dt="2021-12-21T10:10:57.640" v="25"/>
          <ac:spMkLst>
            <pc:docMk/>
            <pc:sldMk cId="1728207305" sldId="263"/>
            <ac:spMk id="98" creationId="{4E74DA95-CD7A-4D5E-9D27-67A759CE708D}"/>
          </ac:spMkLst>
        </pc:spChg>
        <pc:grpChg chg="del">
          <ac:chgData name="Soest.Antonia.van" userId="6d73daf0-8c0b-4061-9a98-0b79a406477b" providerId="ADAL" clId="{B69B7240-7890-48A5-AA74-420C33E737FA}" dt="2021-12-21T10:10:57.640" v="25"/>
          <ac:grpSpMkLst>
            <pc:docMk/>
            <pc:sldMk cId="1728207305" sldId="263"/>
            <ac:grpSpMk id="73" creationId="{7664F850-BA8B-47AE-B11A-225CAB8969F1}"/>
          </ac:grpSpMkLst>
        </pc:grpChg>
        <pc:grpChg chg="del">
          <ac:chgData name="Soest.Antonia.van" userId="6d73daf0-8c0b-4061-9a98-0b79a406477b" providerId="ADAL" clId="{B69B7240-7890-48A5-AA74-420C33E737FA}" dt="2021-12-21T10:10:57.640" v="25"/>
          <ac:grpSpMkLst>
            <pc:docMk/>
            <pc:sldMk cId="1728207305" sldId="263"/>
            <ac:grpSpMk id="87" creationId="{BC659EEB-C3AE-4544-8263-417009DCDF41}"/>
          </ac:grpSpMkLst>
        </pc:grpChg>
        <pc:cxnChg chg="del">
          <ac:chgData name="Soest.Antonia.van" userId="6d73daf0-8c0b-4061-9a98-0b79a406477b" providerId="ADAL" clId="{B69B7240-7890-48A5-AA74-420C33E737FA}" dt="2021-12-21T10:10:57.640" v="25"/>
          <ac:cxnSpMkLst>
            <pc:docMk/>
            <pc:sldMk cId="1728207305" sldId="263"/>
            <ac:cxnSpMk id="100" creationId="{14AA3B5C-0C55-4FFF-9C45-8F9F7C074A4E}"/>
          </ac:cxnSpMkLst>
        </pc:cxnChg>
      </pc:sldChg>
      <pc:sldChg chg="delSp add del setBg delDesignElem">
        <pc:chgData name="Soest.Antonia.van" userId="6d73daf0-8c0b-4061-9a98-0b79a406477b" providerId="ADAL" clId="{B69B7240-7890-48A5-AA74-420C33E737FA}" dt="2021-12-21T10:10:57.640" v="25"/>
        <pc:sldMkLst>
          <pc:docMk/>
          <pc:sldMk cId="3177638710" sldId="264"/>
        </pc:sldMkLst>
        <pc:spChg chg="del">
          <ac:chgData name="Soest.Antonia.van" userId="6d73daf0-8c0b-4061-9a98-0b79a406477b" providerId="ADAL" clId="{B69B7240-7890-48A5-AA74-420C33E737FA}" dt="2021-12-21T10:10:57.640" v="25"/>
          <ac:spMkLst>
            <pc:docMk/>
            <pc:sldMk cId="3177638710" sldId="264"/>
            <ac:spMk id="83" creationId="{7459C506-5F4B-4B75-9218-C7C3F87FA8D3}"/>
          </ac:spMkLst>
        </pc:spChg>
        <pc:spChg chg="del">
          <ac:chgData name="Soest.Antonia.van" userId="6d73daf0-8c0b-4061-9a98-0b79a406477b" providerId="ADAL" clId="{B69B7240-7890-48A5-AA74-420C33E737FA}" dt="2021-12-21T10:10:57.640" v="25"/>
          <ac:spMkLst>
            <pc:docMk/>
            <pc:sldMk cId="3177638710" sldId="264"/>
            <ac:spMk id="96" creationId="{4E74DA95-CD7A-4D5E-9D27-67A759CE708D}"/>
          </ac:spMkLst>
        </pc:spChg>
        <pc:grpChg chg="del">
          <ac:chgData name="Soest.Antonia.van" userId="6d73daf0-8c0b-4061-9a98-0b79a406477b" providerId="ADAL" clId="{B69B7240-7890-48A5-AA74-420C33E737FA}" dt="2021-12-21T10:10:57.640" v="25"/>
          <ac:grpSpMkLst>
            <pc:docMk/>
            <pc:sldMk cId="3177638710" sldId="264"/>
            <ac:grpSpMk id="71" creationId="{7664F850-BA8B-47AE-B11A-225CAB8969F1}"/>
          </ac:grpSpMkLst>
        </pc:grpChg>
        <pc:grpChg chg="del">
          <ac:chgData name="Soest.Antonia.van" userId="6d73daf0-8c0b-4061-9a98-0b79a406477b" providerId="ADAL" clId="{B69B7240-7890-48A5-AA74-420C33E737FA}" dt="2021-12-21T10:10:57.640" v="25"/>
          <ac:grpSpMkLst>
            <pc:docMk/>
            <pc:sldMk cId="3177638710" sldId="264"/>
            <ac:grpSpMk id="85" creationId="{BC659EEB-C3AE-4544-8263-417009DCDF41}"/>
          </ac:grpSpMkLst>
        </pc:grpChg>
        <pc:cxnChg chg="del">
          <ac:chgData name="Soest.Antonia.van" userId="6d73daf0-8c0b-4061-9a98-0b79a406477b" providerId="ADAL" clId="{B69B7240-7890-48A5-AA74-420C33E737FA}" dt="2021-12-21T10:10:57.640" v="25"/>
          <ac:cxnSpMkLst>
            <pc:docMk/>
            <pc:sldMk cId="3177638710" sldId="264"/>
            <ac:cxnSpMk id="98" creationId="{14AA3B5C-0C55-4FFF-9C45-8F9F7C074A4E}"/>
          </ac:cxnSpMkLst>
        </pc:cxnChg>
      </pc:sldChg>
      <pc:sldChg chg="delSp add del setBg delDesignElem">
        <pc:chgData name="Soest.Antonia.van" userId="6d73daf0-8c0b-4061-9a98-0b79a406477b" providerId="ADAL" clId="{B69B7240-7890-48A5-AA74-420C33E737FA}" dt="2021-12-21T10:10:57.640" v="25"/>
        <pc:sldMkLst>
          <pc:docMk/>
          <pc:sldMk cId="2043269917" sldId="267"/>
        </pc:sldMkLst>
        <pc:spChg chg="del">
          <ac:chgData name="Soest.Antonia.van" userId="6d73daf0-8c0b-4061-9a98-0b79a406477b" providerId="ADAL" clId="{B69B7240-7890-48A5-AA74-420C33E737FA}" dt="2021-12-21T10:10:57.640" v="25"/>
          <ac:spMkLst>
            <pc:docMk/>
            <pc:sldMk cId="2043269917" sldId="267"/>
            <ac:spMk id="117" creationId="{7459C506-5F4B-4B75-9218-C7C3F87FA8D3}"/>
          </ac:spMkLst>
        </pc:spChg>
        <pc:spChg chg="del">
          <ac:chgData name="Soest.Antonia.van" userId="6d73daf0-8c0b-4061-9a98-0b79a406477b" providerId="ADAL" clId="{B69B7240-7890-48A5-AA74-420C33E737FA}" dt="2021-12-21T10:10:57.640" v="25"/>
          <ac:spMkLst>
            <pc:docMk/>
            <pc:sldMk cId="2043269917" sldId="267"/>
            <ac:spMk id="130" creationId="{4E74DA95-CD7A-4D5E-9D27-67A759CE708D}"/>
          </ac:spMkLst>
        </pc:spChg>
        <pc:grpChg chg="del">
          <ac:chgData name="Soest.Antonia.van" userId="6d73daf0-8c0b-4061-9a98-0b79a406477b" providerId="ADAL" clId="{B69B7240-7890-48A5-AA74-420C33E737FA}" dt="2021-12-21T10:10:57.640" v="25"/>
          <ac:grpSpMkLst>
            <pc:docMk/>
            <pc:sldMk cId="2043269917" sldId="267"/>
            <ac:grpSpMk id="105" creationId="{7664F850-BA8B-47AE-B11A-225CAB8969F1}"/>
          </ac:grpSpMkLst>
        </pc:grpChg>
        <pc:grpChg chg="del">
          <ac:chgData name="Soest.Antonia.van" userId="6d73daf0-8c0b-4061-9a98-0b79a406477b" providerId="ADAL" clId="{B69B7240-7890-48A5-AA74-420C33E737FA}" dt="2021-12-21T10:10:57.640" v="25"/>
          <ac:grpSpMkLst>
            <pc:docMk/>
            <pc:sldMk cId="2043269917" sldId="267"/>
            <ac:grpSpMk id="119" creationId="{BC659EEB-C3AE-4544-8263-417009DCDF41}"/>
          </ac:grpSpMkLst>
        </pc:grpChg>
        <pc:cxnChg chg="del">
          <ac:chgData name="Soest.Antonia.van" userId="6d73daf0-8c0b-4061-9a98-0b79a406477b" providerId="ADAL" clId="{B69B7240-7890-48A5-AA74-420C33E737FA}" dt="2021-12-21T10:10:57.640" v="25"/>
          <ac:cxnSpMkLst>
            <pc:docMk/>
            <pc:sldMk cId="2043269917" sldId="267"/>
            <ac:cxnSpMk id="132" creationId="{14AA3B5C-0C55-4FFF-9C45-8F9F7C074A4E}"/>
          </ac:cxnSpMkLst>
        </pc:cxnChg>
      </pc:sldChg>
      <pc:sldChg chg="delSp add del setBg delDesignElem">
        <pc:chgData name="Soest.Antonia.van" userId="6d73daf0-8c0b-4061-9a98-0b79a406477b" providerId="ADAL" clId="{B69B7240-7890-48A5-AA74-420C33E737FA}" dt="2021-12-21T10:10:57.640" v="25"/>
        <pc:sldMkLst>
          <pc:docMk/>
          <pc:sldMk cId="4226676150" sldId="268"/>
        </pc:sldMkLst>
        <pc:spChg chg="del">
          <ac:chgData name="Soest.Antonia.van" userId="6d73daf0-8c0b-4061-9a98-0b79a406477b" providerId="ADAL" clId="{B69B7240-7890-48A5-AA74-420C33E737FA}" dt="2021-12-21T10:10:57.640" v="25"/>
          <ac:spMkLst>
            <pc:docMk/>
            <pc:sldMk cId="4226676150" sldId="268"/>
            <ac:spMk id="83" creationId="{7459C506-5F4B-4B75-9218-C7C3F87FA8D3}"/>
          </ac:spMkLst>
        </pc:spChg>
        <pc:spChg chg="del">
          <ac:chgData name="Soest.Antonia.van" userId="6d73daf0-8c0b-4061-9a98-0b79a406477b" providerId="ADAL" clId="{B69B7240-7890-48A5-AA74-420C33E737FA}" dt="2021-12-21T10:10:57.640" v="25"/>
          <ac:spMkLst>
            <pc:docMk/>
            <pc:sldMk cId="4226676150" sldId="268"/>
            <ac:spMk id="96" creationId="{4E74DA95-CD7A-4D5E-9D27-67A759CE708D}"/>
          </ac:spMkLst>
        </pc:spChg>
        <pc:grpChg chg="del">
          <ac:chgData name="Soest.Antonia.van" userId="6d73daf0-8c0b-4061-9a98-0b79a406477b" providerId="ADAL" clId="{B69B7240-7890-48A5-AA74-420C33E737FA}" dt="2021-12-21T10:10:57.640" v="25"/>
          <ac:grpSpMkLst>
            <pc:docMk/>
            <pc:sldMk cId="4226676150" sldId="268"/>
            <ac:grpSpMk id="71" creationId="{7664F850-BA8B-47AE-B11A-225CAB8969F1}"/>
          </ac:grpSpMkLst>
        </pc:grpChg>
        <pc:grpChg chg="del">
          <ac:chgData name="Soest.Antonia.van" userId="6d73daf0-8c0b-4061-9a98-0b79a406477b" providerId="ADAL" clId="{B69B7240-7890-48A5-AA74-420C33E737FA}" dt="2021-12-21T10:10:57.640" v="25"/>
          <ac:grpSpMkLst>
            <pc:docMk/>
            <pc:sldMk cId="4226676150" sldId="268"/>
            <ac:grpSpMk id="85" creationId="{BC659EEB-C3AE-4544-8263-417009DCDF41}"/>
          </ac:grpSpMkLst>
        </pc:grpChg>
        <pc:cxnChg chg="del">
          <ac:chgData name="Soest.Antonia.van" userId="6d73daf0-8c0b-4061-9a98-0b79a406477b" providerId="ADAL" clId="{B69B7240-7890-48A5-AA74-420C33E737FA}" dt="2021-12-21T10:10:57.640" v="25"/>
          <ac:cxnSpMkLst>
            <pc:docMk/>
            <pc:sldMk cId="4226676150" sldId="268"/>
            <ac:cxnSpMk id="98" creationId="{14AA3B5C-0C55-4FFF-9C45-8F9F7C074A4E}"/>
          </ac:cxnSpMkLst>
        </pc:cxnChg>
      </pc:sldChg>
      <pc:sldChg chg="delSp add del setBg delDesignElem">
        <pc:chgData name="Soest.Antonia.van" userId="6d73daf0-8c0b-4061-9a98-0b79a406477b" providerId="ADAL" clId="{B69B7240-7890-48A5-AA74-420C33E737FA}" dt="2021-12-21T10:10:46.005" v="15" actId="47"/>
        <pc:sldMkLst>
          <pc:docMk/>
          <pc:sldMk cId="2367417417" sldId="272"/>
        </pc:sldMkLst>
        <pc:spChg chg="del">
          <ac:chgData name="Soest.Antonia.van" userId="6d73daf0-8c0b-4061-9a98-0b79a406477b" providerId="ADAL" clId="{B69B7240-7890-48A5-AA74-420C33E737FA}" dt="2021-12-20T07:36:56.162" v="7"/>
          <ac:spMkLst>
            <pc:docMk/>
            <pc:sldMk cId="2367417417" sldId="272"/>
            <ac:spMk id="85" creationId="{7459C506-5F4B-4B75-9218-C7C3F87FA8D3}"/>
          </ac:spMkLst>
        </pc:spChg>
        <pc:spChg chg="del">
          <ac:chgData name="Soest.Antonia.van" userId="6d73daf0-8c0b-4061-9a98-0b79a406477b" providerId="ADAL" clId="{B69B7240-7890-48A5-AA74-420C33E737FA}" dt="2021-12-20T07:36:56.162" v="7"/>
          <ac:spMkLst>
            <pc:docMk/>
            <pc:sldMk cId="2367417417" sldId="272"/>
            <ac:spMk id="98" creationId="{4E74DA95-CD7A-4D5E-9D27-67A759CE708D}"/>
          </ac:spMkLst>
        </pc:spChg>
        <pc:grpChg chg="del">
          <ac:chgData name="Soest.Antonia.van" userId="6d73daf0-8c0b-4061-9a98-0b79a406477b" providerId="ADAL" clId="{B69B7240-7890-48A5-AA74-420C33E737FA}" dt="2021-12-20T07:36:56.162" v="7"/>
          <ac:grpSpMkLst>
            <pc:docMk/>
            <pc:sldMk cId="2367417417" sldId="272"/>
            <ac:grpSpMk id="73" creationId="{7664F850-BA8B-47AE-B11A-225CAB8969F1}"/>
          </ac:grpSpMkLst>
        </pc:grpChg>
        <pc:grpChg chg="del">
          <ac:chgData name="Soest.Antonia.van" userId="6d73daf0-8c0b-4061-9a98-0b79a406477b" providerId="ADAL" clId="{B69B7240-7890-48A5-AA74-420C33E737FA}" dt="2021-12-20T07:36:56.162" v="7"/>
          <ac:grpSpMkLst>
            <pc:docMk/>
            <pc:sldMk cId="2367417417" sldId="272"/>
            <ac:grpSpMk id="87" creationId="{BC659EEB-C3AE-4544-8263-417009DCDF41}"/>
          </ac:grpSpMkLst>
        </pc:grpChg>
        <pc:cxnChg chg="del">
          <ac:chgData name="Soest.Antonia.van" userId="6d73daf0-8c0b-4061-9a98-0b79a406477b" providerId="ADAL" clId="{B69B7240-7890-48A5-AA74-420C33E737FA}" dt="2021-12-20T07:36:56.162" v="7"/>
          <ac:cxnSpMkLst>
            <pc:docMk/>
            <pc:sldMk cId="2367417417" sldId="272"/>
            <ac:cxnSpMk id="100" creationId="{14AA3B5C-0C55-4FFF-9C45-8F9F7C074A4E}"/>
          </ac:cxnSpMkLst>
        </pc:cxnChg>
      </pc:sldChg>
      <pc:sldChg chg="delSp add del setBg delDesignElem">
        <pc:chgData name="Soest.Antonia.van" userId="6d73daf0-8c0b-4061-9a98-0b79a406477b" providerId="ADAL" clId="{B69B7240-7890-48A5-AA74-420C33E737FA}" dt="2021-12-21T10:10:47.735" v="16" actId="47"/>
        <pc:sldMkLst>
          <pc:docMk/>
          <pc:sldMk cId="688634421" sldId="273"/>
        </pc:sldMkLst>
        <pc:spChg chg="del">
          <ac:chgData name="Soest.Antonia.van" userId="6d73daf0-8c0b-4061-9a98-0b79a406477b" providerId="ADAL" clId="{B69B7240-7890-48A5-AA74-420C33E737FA}" dt="2021-12-20T07:36:56.162" v="7"/>
          <ac:spMkLst>
            <pc:docMk/>
            <pc:sldMk cId="688634421" sldId="273"/>
            <ac:spMk id="117" creationId="{7459C506-5F4B-4B75-9218-C7C3F87FA8D3}"/>
          </ac:spMkLst>
        </pc:spChg>
        <pc:spChg chg="del">
          <ac:chgData name="Soest.Antonia.van" userId="6d73daf0-8c0b-4061-9a98-0b79a406477b" providerId="ADAL" clId="{B69B7240-7890-48A5-AA74-420C33E737FA}" dt="2021-12-20T07:36:56.162" v="7"/>
          <ac:spMkLst>
            <pc:docMk/>
            <pc:sldMk cId="688634421" sldId="273"/>
            <ac:spMk id="130" creationId="{4E74DA95-CD7A-4D5E-9D27-67A759CE708D}"/>
          </ac:spMkLst>
        </pc:spChg>
        <pc:grpChg chg="del">
          <ac:chgData name="Soest.Antonia.van" userId="6d73daf0-8c0b-4061-9a98-0b79a406477b" providerId="ADAL" clId="{B69B7240-7890-48A5-AA74-420C33E737FA}" dt="2021-12-20T07:36:56.162" v="7"/>
          <ac:grpSpMkLst>
            <pc:docMk/>
            <pc:sldMk cId="688634421" sldId="273"/>
            <ac:grpSpMk id="105" creationId="{7664F850-BA8B-47AE-B11A-225CAB8969F1}"/>
          </ac:grpSpMkLst>
        </pc:grpChg>
        <pc:grpChg chg="del">
          <ac:chgData name="Soest.Antonia.van" userId="6d73daf0-8c0b-4061-9a98-0b79a406477b" providerId="ADAL" clId="{B69B7240-7890-48A5-AA74-420C33E737FA}" dt="2021-12-20T07:36:56.162" v="7"/>
          <ac:grpSpMkLst>
            <pc:docMk/>
            <pc:sldMk cId="688634421" sldId="273"/>
            <ac:grpSpMk id="119" creationId="{BC659EEB-C3AE-4544-8263-417009DCDF41}"/>
          </ac:grpSpMkLst>
        </pc:grpChg>
        <pc:cxnChg chg="del">
          <ac:chgData name="Soest.Antonia.van" userId="6d73daf0-8c0b-4061-9a98-0b79a406477b" providerId="ADAL" clId="{B69B7240-7890-48A5-AA74-420C33E737FA}" dt="2021-12-20T07:36:56.162" v="7"/>
          <ac:cxnSpMkLst>
            <pc:docMk/>
            <pc:sldMk cId="688634421" sldId="273"/>
            <ac:cxnSpMk id="132" creationId="{14AA3B5C-0C55-4FFF-9C45-8F9F7C074A4E}"/>
          </ac:cxnSpMkLst>
        </pc:cxnChg>
      </pc:sldChg>
      <pc:sldChg chg="delSp add del setBg delDesignElem">
        <pc:chgData name="Soest.Antonia.van" userId="6d73daf0-8c0b-4061-9a98-0b79a406477b" providerId="ADAL" clId="{B69B7240-7890-48A5-AA74-420C33E737FA}" dt="2021-12-21T10:10:52.148" v="17" actId="47"/>
        <pc:sldMkLst>
          <pc:docMk/>
          <pc:sldMk cId="3090084332" sldId="274"/>
        </pc:sldMkLst>
        <pc:spChg chg="del">
          <ac:chgData name="Soest.Antonia.van" userId="6d73daf0-8c0b-4061-9a98-0b79a406477b" providerId="ADAL" clId="{B69B7240-7890-48A5-AA74-420C33E737FA}" dt="2021-12-20T07:36:56.162" v="7"/>
          <ac:spMkLst>
            <pc:docMk/>
            <pc:sldMk cId="3090084332" sldId="274"/>
            <ac:spMk id="83" creationId="{7459C506-5F4B-4B75-9218-C7C3F87FA8D3}"/>
          </ac:spMkLst>
        </pc:spChg>
        <pc:spChg chg="del">
          <ac:chgData name="Soest.Antonia.van" userId="6d73daf0-8c0b-4061-9a98-0b79a406477b" providerId="ADAL" clId="{B69B7240-7890-48A5-AA74-420C33E737FA}" dt="2021-12-20T07:36:56.162" v="7"/>
          <ac:spMkLst>
            <pc:docMk/>
            <pc:sldMk cId="3090084332" sldId="274"/>
            <ac:spMk id="96" creationId="{4E74DA95-CD7A-4D5E-9D27-67A759CE708D}"/>
          </ac:spMkLst>
        </pc:spChg>
        <pc:grpChg chg="del">
          <ac:chgData name="Soest.Antonia.van" userId="6d73daf0-8c0b-4061-9a98-0b79a406477b" providerId="ADAL" clId="{B69B7240-7890-48A5-AA74-420C33E737FA}" dt="2021-12-20T07:36:56.162" v="7"/>
          <ac:grpSpMkLst>
            <pc:docMk/>
            <pc:sldMk cId="3090084332" sldId="274"/>
            <ac:grpSpMk id="71" creationId="{7664F850-BA8B-47AE-B11A-225CAB8969F1}"/>
          </ac:grpSpMkLst>
        </pc:grpChg>
        <pc:grpChg chg="del">
          <ac:chgData name="Soest.Antonia.van" userId="6d73daf0-8c0b-4061-9a98-0b79a406477b" providerId="ADAL" clId="{B69B7240-7890-48A5-AA74-420C33E737FA}" dt="2021-12-20T07:36:56.162" v="7"/>
          <ac:grpSpMkLst>
            <pc:docMk/>
            <pc:sldMk cId="3090084332" sldId="274"/>
            <ac:grpSpMk id="85" creationId="{BC659EEB-C3AE-4544-8263-417009DCDF41}"/>
          </ac:grpSpMkLst>
        </pc:grpChg>
        <pc:cxnChg chg="del">
          <ac:chgData name="Soest.Antonia.van" userId="6d73daf0-8c0b-4061-9a98-0b79a406477b" providerId="ADAL" clId="{B69B7240-7890-48A5-AA74-420C33E737FA}" dt="2021-12-20T07:36:56.162" v="7"/>
          <ac:cxnSpMkLst>
            <pc:docMk/>
            <pc:sldMk cId="3090084332" sldId="274"/>
            <ac:cxnSpMk id="98" creationId="{14AA3B5C-0C55-4FFF-9C45-8F9F7C074A4E}"/>
          </ac:cxnSpMkLst>
        </pc:cxnChg>
      </pc:sldChg>
      <pc:sldChg chg="delSp add del setBg delDesignElem">
        <pc:chgData name="Soest.Antonia.van" userId="6d73daf0-8c0b-4061-9a98-0b79a406477b" providerId="ADAL" clId="{B69B7240-7890-48A5-AA74-420C33E737FA}" dt="2021-12-21T10:10:53.462" v="18" actId="47"/>
        <pc:sldMkLst>
          <pc:docMk/>
          <pc:sldMk cId="168864230" sldId="275"/>
        </pc:sldMkLst>
        <pc:spChg chg="del">
          <ac:chgData name="Soest.Antonia.van" userId="6d73daf0-8c0b-4061-9a98-0b79a406477b" providerId="ADAL" clId="{B69B7240-7890-48A5-AA74-420C33E737FA}" dt="2021-12-20T07:36:56.162" v="7"/>
          <ac:spMkLst>
            <pc:docMk/>
            <pc:sldMk cId="168864230" sldId="275"/>
            <ac:spMk id="85" creationId="{7459C506-5F4B-4B75-9218-C7C3F87FA8D3}"/>
          </ac:spMkLst>
        </pc:spChg>
        <pc:spChg chg="del">
          <ac:chgData name="Soest.Antonia.van" userId="6d73daf0-8c0b-4061-9a98-0b79a406477b" providerId="ADAL" clId="{B69B7240-7890-48A5-AA74-420C33E737FA}" dt="2021-12-20T07:36:56.162" v="7"/>
          <ac:spMkLst>
            <pc:docMk/>
            <pc:sldMk cId="168864230" sldId="275"/>
            <ac:spMk id="98" creationId="{4E74DA95-CD7A-4D5E-9D27-67A759CE708D}"/>
          </ac:spMkLst>
        </pc:spChg>
        <pc:grpChg chg="del">
          <ac:chgData name="Soest.Antonia.van" userId="6d73daf0-8c0b-4061-9a98-0b79a406477b" providerId="ADAL" clId="{B69B7240-7890-48A5-AA74-420C33E737FA}" dt="2021-12-20T07:36:56.162" v="7"/>
          <ac:grpSpMkLst>
            <pc:docMk/>
            <pc:sldMk cId="168864230" sldId="275"/>
            <ac:grpSpMk id="73" creationId="{7664F850-BA8B-47AE-B11A-225CAB8969F1}"/>
          </ac:grpSpMkLst>
        </pc:grpChg>
        <pc:grpChg chg="del">
          <ac:chgData name="Soest.Antonia.van" userId="6d73daf0-8c0b-4061-9a98-0b79a406477b" providerId="ADAL" clId="{B69B7240-7890-48A5-AA74-420C33E737FA}" dt="2021-12-20T07:36:56.162" v="7"/>
          <ac:grpSpMkLst>
            <pc:docMk/>
            <pc:sldMk cId="168864230" sldId="275"/>
            <ac:grpSpMk id="87" creationId="{BC659EEB-C3AE-4544-8263-417009DCDF41}"/>
          </ac:grpSpMkLst>
        </pc:grpChg>
        <pc:cxnChg chg="del">
          <ac:chgData name="Soest.Antonia.van" userId="6d73daf0-8c0b-4061-9a98-0b79a406477b" providerId="ADAL" clId="{B69B7240-7890-48A5-AA74-420C33E737FA}" dt="2021-12-20T07:36:56.162" v="7"/>
          <ac:cxnSpMkLst>
            <pc:docMk/>
            <pc:sldMk cId="168864230" sldId="275"/>
            <ac:cxnSpMk id="100" creationId="{14AA3B5C-0C55-4FFF-9C45-8F9F7C074A4E}"/>
          </ac:cxnSpMkLst>
        </pc:cxnChg>
      </pc:sldChg>
      <pc:sldChg chg="delSp add del setBg delDesignElem">
        <pc:chgData name="Soest.Antonia.van" userId="6d73daf0-8c0b-4061-9a98-0b79a406477b" providerId="ADAL" clId="{B69B7240-7890-48A5-AA74-420C33E737FA}" dt="2021-12-21T10:10:54.179" v="19" actId="47"/>
        <pc:sldMkLst>
          <pc:docMk/>
          <pc:sldMk cId="4102712259" sldId="276"/>
        </pc:sldMkLst>
        <pc:spChg chg="del">
          <ac:chgData name="Soest.Antonia.van" userId="6d73daf0-8c0b-4061-9a98-0b79a406477b" providerId="ADAL" clId="{B69B7240-7890-48A5-AA74-420C33E737FA}" dt="2021-12-20T07:36:56.162" v="7"/>
          <ac:spMkLst>
            <pc:docMk/>
            <pc:sldMk cId="4102712259" sldId="276"/>
            <ac:spMk id="83" creationId="{7459C506-5F4B-4B75-9218-C7C3F87FA8D3}"/>
          </ac:spMkLst>
        </pc:spChg>
        <pc:spChg chg="del">
          <ac:chgData name="Soest.Antonia.van" userId="6d73daf0-8c0b-4061-9a98-0b79a406477b" providerId="ADAL" clId="{B69B7240-7890-48A5-AA74-420C33E737FA}" dt="2021-12-20T07:36:56.162" v="7"/>
          <ac:spMkLst>
            <pc:docMk/>
            <pc:sldMk cId="4102712259" sldId="276"/>
            <ac:spMk id="96" creationId="{4E74DA95-CD7A-4D5E-9D27-67A759CE708D}"/>
          </ac:spMkLst>
        </pc:spChg>
        <pc:grpChg chg="del">
          <ac:chgData name="Soest.Antonia.van" userId="6d73daf0-8c0b-4061-9a98-0b79a406477b" providerId="ADAL" clId="{B69B7240-7890-48A5-AA74-420C33E737FA}" dt="2021-12-20T07:36:56.162" v="7"/>
          <ac:grpSpMkLst>
            <pc:docMk/>
            <pc:sldMk cId="4102712259" sldId="276"/>
            <ac:grpSpMk id="71" creationId="{7664F850-BA8B-47AE-B11A-225CAB8969F1}"/>
          </ac:grpSpMkLst>
        </pc:grpChg>
        <pc:grpChg chg="del">
          <ac:chgData name="Soest.Antonia.van" userId="6d73daf0-8c0b-4061-9a98-0b79a406477b" providerId="ADAL" clId="{B69B7240-7890-48A5-AA74-420C33E737FA}" dt="2021-12-20T07:36:56.162" v="7"/>
          <ac:grpSpMkLst>
            <pc:docMk/>
            <pc:sldMk cId="4102712259" sldId="276"/>
            <ac:grpSpMk id="85" creationId="{BC659EEB-C3AE-4544-8263-417009DCDF41}"/>
          </ac:grpSpMkLst>
        </pc:grpChg>
        <pc:cxnChg chg="del">
          <ac:chgData name="Soest.Antonia.van" userId="6d73daf0-8c0b-4061-9a98-0b79a406477b" providerId="ADAL" clId="{B69B7240-7890-48A5-AA74-420C33E737FA}" dt="2021-12-20T07:36:56.162" v="7"/>
          <ac:cxnSpMkLst>
            <pc:docMk/>
            <pc:sldMk cId="4102712259" sldId="276"/>
            <ac:cxnSpMk id="98" creationId="{14AA3B5C-0C55-4FFF-9C45-8F9F7C074A4E}"/>
          </ac:cxnSpMkLst>
        </pc:cxnChg>
      </pc:sldChg>
    </pc:docChg>
  </pc:docChgLst>
  <pc:docChgLst>
    <pc:chgData name="Kesselaar.Marith" userId="S::marith.kesselaar@driestar-educatief.nl::b5eaf5ff-844e-4464-9e1a-e2e1a60456bc" providerId="AD" clId="Web-{BE243165-663F-4016-8816-D7A0FDFFABCC}"/>
    <pc:docChg chg="modSld">
      <pc:chgData name="Kesselaar.Marith" userId="S::marith.kesselaar@driestar-educatief.nl::b5eaf5ff-844e-4464-9e1a-e2e1a60456bc" providerId="AD" clId="Web-{BE243165-663F-4016-8816-D7A0FDFFABCC}" dt="2021-11-30T13:26:22.640" v="14" actId="1076"/>
      <pc:docMkLst>
        <pc:docMk/>
      </pc:docMkLst>
      <pc:sldChg chg="modSp">
        <pc:chgData name="Kesselaar.Marith" userId="S::marith.kesselaar@driestar-educatief.nl::b5eaf5ff-844e-4464-9e1a-e2e1a60456bc" providerId="AD" clId="Web-{BE243165-663F-4016-8816-D7A0FDFFABCC}" dt="2021-11-30T13:26:22.640" v="14" actId="1076"/>
        <pc:sldMkLst>
          <pc:docMk/>
          <pc:sldMk cId="1120027165" sldId="269"/>
        </pc:sldMkLst>
        <pc:spChg chg="mod">
          <ac:chgData name="Kesselaar.Marith" userId="S::marith.kesselaar@driestar-educatief.nl::b5eaf5ff-844e-4464-9e1a-e2e1a60456bc" providerId="AD" clId="Web-{BE243165-663F-4016-8816-D7A0FDFFABCC}" dt="2021-11-30T13:26:22.640" v="14" actId="1076"/>
          <ac:spMkLst>
            <pc:docMk/>
            <pc:sldMk cId="1120027165" sldId="269"/>
            <ac:spMk id="10" creationId="{A44DA1CB-CD96-4DEE-8729-867FD970CA3C}"/>
          </ac:spMkLst>
        </pc:spChg>
      </pc:sldChg>
    </pc:docChg>
  </pc:docChgLst>
  <pc:docChgLst>
    <pc:chgData name="Kesselaar.Marith" userId="S::marith.kesselaar@driestar-educatief.nl::b5eaf5ff-844e-4464-9e1a-e2e1a60456bc" providerId="AD" clId="Web-{3E5D6FD7-C384-4F42-909F-30451A52D959}"/>
    <pc:docChg chg="modSld">
      <pc:chgData name="Kesselaar.Marith" userId="S::marith.kesselaar@driestar-educatief.nl::b5eaf5ff-844e-4464-9e1a-e2e1a60456bc" providerId="AD" clId="Web-{3E5D6FD7-C384-4F42-909F-30451A52D959}" dt="2021-12-21T09:49:59.942" v="1"/>
      <pc:docMkLst>
        <pc:docMk/>
      </pc:docMkLst>
      <pc:sldChg chg="addSp delSp modSp">
        <pc:chgData name="Kesselaar.Marith" userId="S::marith.kesselaar@driestar-educatief.nl::b5eaf5ff-844e-4464-9e1a-e2e1a60456bc" providerId="AD" clId="Web-{3E5D6FD7-C384-4F42-909F-30451A52D959}" dt="2021-12-21T09:49:59.942" v="1"/>
        <pc:sldMkLst>
          <pc:docMk/>
          <pc:sldMk cId="1324268326" sldId="261"/>
        </pc:sldMkLst>
        <pc:picChg chg="add del mod">
          <ac:chgData name="Kesselaar.Marith" userId="S::marith.kesselaar@driestar-educatief.nl::b5eaf5ff-844e-4464-9e1a-e2e1a60456bc" providerId="AD" clId="Web-{3E5D6FD7-C384-4F42-909F-30451A52D959}" dt="2021-12-21T09:49:59.942" v="1"/>
          <ac:picMkLst>
            <pc:docMk/>
            <pc:sldMk cId="1324268326" sldId="261"/>
            <ac:picMk id="2" creationId="{CA5BB1F0-14E0-4F12-868A-6245CD55711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597E1-5133-4CD6-9220-0EC5D49C4670}" type="datetimeFigureOut">
              <a:rPr lang="nl-NL" smtClean="0"/>
              <a:t>21-12-2021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2C47A-6075-4D7B-AB83-200732545C3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1475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8CC3F-115F-441F-8972-8095E5E58506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2928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nl-NL">
                <a:latin typeface="Trebuchet MS" panose="020B0603020202020204" pitchFamily="34" charset="0"/>
              </a:rPr>
            </a:b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8CC3F-115F-441F-8972-8095E5E58506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137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8CC3F-115F-441F-8972-8095E5E58506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0772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nl-NL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8CC3F-115F-441F-8972-8095E5E58506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5014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erracottaleger.nl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D60E1C-7735-407E-B043-D8C55223FE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Les 1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9E5306E-1D63-45AF-A558-715DE4DEEA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89417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raagtekens | Kava">
            <a:extLst>
              <a:ext uri="{FF2B5EF4-FFF2-40B4-BE49-F238E27FC236}">
                <a16:creationId xmlns:a16="http://schemas.microsoft.com/office/drawing/2014/main" id="{348A33C8-939F-41EA-A99C-13427265C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5489">
            <a:off x="5698188" y="779261"/>
            <a:ext cx="3725387" cy="195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06E3155-311E-43D3-AED0-B6A24D2B6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798" y="1997682"/>
            <a:ext cx="8596668" cy="1320800"/>
          </a:xfrm>
        </p:spPr>
        <p:txBody>
          <a:bodyPr>
            <a:normAutofit/>
          </a:bodyPr>
          <a:lstStyle/>
          <a:p>
            <a:r>
              <a:rPr lang="nl-NL" sz="6000" dirty="0"/>
              <a:t>Rara… wat ben ik?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2B1324-B754-400F-B7B6-1237DA8C1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3086314"/>
            <a:ext cx="8596668" cy="3880773"/>
          </a:xfrm>
        </p:spPr>
        <p:txBody>
          <a:bodyPr>
            <a:normAutofit/>
          </a:bodyPr>
          <a:lstStyle/>
          <a:p>
            <a:r>
              <a:rPr lang="nl-NL" sz="3200" dirty="0"/>
              <a:t>Ik ben meer dan 4000 jaar oud</a:t>
            </a:r>
          </a:p>
          <a:p>
            <a:r>
              <a:rPr lang="nl-NL" sz="3200" dirty="0"/>
              <a:t>Ik ben meer dan 6000 kilometer lang</a:t>
            </a:r>
          </a:p>
          <a:p>
            <a:r>
              <a:rPr lang="nl-NL" sz="3200" dirty="0"/>
              <a:t>Ik ben ontzettend beroemd</a:t>
            </a:r>
          </a:p>
          <a:p>
            <a:r>
              <a:rPr lang="nl-NL" sz="3200" dirty="0"/>
              <a:t>Ik zorg ervoor dat mensen zich veilig voelen</a:t>
            </a:r>
          </a:p>
          <a:p>
            <a:r>
              <a:rPr lang="nl-NL" sz="3200" dirty="0"/>
              <a:t>Je kunt mij vinden in China </a:t>
            </a:r>
          </a:p>
          <a:p>
            <a:r>
              <a:rPr lang="nl-NL" sz="3200" dirty="0"/>
              <a:t>Rara… wat ben ik? </a:t>
            </a:r>
          </a:p>
        </p:txBody>
      </p:sp>
    </p:spTree>
    <p:extLst>
      <p:ext uri="{BB962C8B-B14F-4D97-AF65-F5344CB8AC3E}">
        <p14:creationId xmlns:p14="http://schemas.microsoft.com/office/powerpoint/2010/main" val="1110365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De Chinesemuur – Harlingen">
            <a:extLst>
              <a:ext uri="{FF2B5EF4-FFF2-40B4-BE49-F238E27FC236}">
                <a16:creationId xmlns:a16="http://schemas.microsoft.com/office/drawing/2014/main" id="{41FA78A5-224D-4409-915C-AEBD44DF22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6309" y="1202830"/>
            <a:ext cx="9941259" cy="44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472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Chinese Muur van Dennis Van Den Elzen op canvas, behang en meer">
            <a:extLst>
              <a:ext uri="{FF2B5EF4-FFF2-40B4-BE49-F238E27FC236}">
                <a16:creationId xmlns:a16="http://schemas.microsoft.com/office/drawing/2014/main" id="{6EC41D86-E199-49FB-B65D-07B35E60FED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53" r="1" b="1"/>
          <a:stretch/>
        </p:blipFill>
        <p:spPr bwMode="auto">
          <a:xfrm>
            <a:off x="568452" y="571500"/>
            <a:ext cx="1105509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607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10 Weetjes over de Chinese Muur - Alletop10lijstjes">
            <a:extLst>
              <a:ext uri="{FF2B5EF4-FFF2-40B4-BE49-F238E27FC236}">
                <a16:creationId xmlns:a16="http://schemas.microsoft.com/office/drawing/2014/main" id="{011C3B56-69F6-487A-A6EC-BA005C56A2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62" r="1" b="1"/>
          <a:stretch/>
        </p:blipFill>
        <p:spPr bwMode="auto">
          <a:xfrm>
            <a:off x="568452" y="571500"/>
            <a:ext cx="1105509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268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9C4F668D-9492-4572-894A-CBBD83643D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00" t="34066" r="45000" b="13377"/>
          <a:stretch/>
        </p:blipFill>
        <p:spPr>
          <a:xfrm>
            <a:off x="6414367" y="1887391"/>
            <a:ext cx="4650004" cy="3091683"/>
          </a:xfrm>
          <a:prstGeom prst="rect">
            <a:avLst/>
          </a:prstGeom>
        </p:spPr>
      </p:pic>
      <p:sp>
        <p:nvSpPr>
          <p:cNvPr id="28" name="Tijdelijke aanduiding voor inhoud 2">
            <a:extLst>
              <a:ext uri="{FF2B5EF4-FFF2-40B4-BE49-F238E27FC236}">
                <a16:creationId xmlns:a16="http://schemas.microsoft.com/office/drawing/2014/main" id="{6CE2B343-E7B7-4E04-8096-62C794B23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64" y="1891079"/>
            <a:ext cx="4886705" cy="3880773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nl-NL" sz="2800"/>
              <a:t>13 jaar </a:t>
            </a:r>
            <a:r>
              <a:rPr lang="nl-NL" sz="2800">
                <a:sym typeface="Wingdings" panose="05000000000000000000" pitchFamily="2" charset="2"/>
              </a:rPr>
              <a:t> koning!</a:t>
            </a:r>
            <a:endParaRPr lang="nl-NL" sz="2800"/>
          </a:p>
          <a:p>
            <a:r>
              <a:rPr lang="nl-NL" sz="2800"/>
              <a:t>Eerste keizer van China</a:t>
            </a:r>
          </a:p>
          <a:p>
            <a:r>
              <a:rPr lang="nl-NL" sz="2800"/>
              <a:t>Nieuwe wegen</a:t>
            </a:r>
          </a:p>
          <a:p>
            <a:r>
              <a:rPr lang="nl-NL" sz="2800"/>
              <a:t>Bouw van de Chinese Muur</a:t>
            </a:r>
          </a:p>
          <a:p>
            <a:r>
              <a:rPr lang="nl-NL" sz="2800"/>
              <a:t>Terracottaleger</a:t>
            </a:r>
          </a:p>
          <a:p>
            <a:endParaRPr lang="nl-NL" sz="2400"/>
          </a:p>
          <a:p>
            <a:pPr marL="0" indent="0">
              <a:buNone/>
            </a:pPr>
            <a:r>
              <a:rPr lang="nl-NL" sz="2400">
                <a:ea typeface="+mn-lt"/>
                <a:cs typeface="+mn-lt"/>
              </a:rPr>
              <a:t>Terracottaleger (z.j.). Het terracottaleger van Keizer </a:t>
            </a:r>
            <a:r>
              <a:rPr lang="nl-NL" sz="2400" err="1">
                <a:ea typeface="+mn-lt"/>
                <a:cs typeface="+mn-lt"/>
              </a:rPr>
              <a:t>Qin</a:t>
            </a:r>
            <a:r>
              <a:rPr lang="nl-NL" sz="2400">
                <a:ea typeface="+mn-lt"/>
                <a:cs typeface="+mn-lt"/>
              </a:rPr>
              <a:t>. </a:t>
            </a:r>
            <a:r>
              <a:rPr lang="nl-NL" sz="2400" i="1">
                <a:ea typeface="+mn-lt"/>
                <a:cs typeface="+mn-lt"/>
              </a:rPr>
              <a:t>Terracottaleger.</a:t>
            </a:r>
            <a:r>
              <a:rPr lang="nl-NL" sz="2400">
                <a:ea typeface="+mn-lt"/>
                <a:cs typeface="+mn-lt"/>
              </a:rPr>
              <a:t> Geraadpleegd van:       </a:t>
            </a:r>
            <a:r>
              <a:rPr lang="nl-NL" sz="2400">
                <a:ea typeface="+mn-lt"/>
                <a:cs typeface="+mn-lt"/>
                <a:hlinkClick r:id="rId4"/>
              </a:rPr>
              <a:t>www.terracottaleger.nl</a:t>
            </a:r>
            <a:br>
              <a:rPr lang="nl-NL" sz="2400">
                <a:ea typeface="+mn-lt"/>
                <a:cs typeface="+mn-lt"/>
              </a:rPr>
            </a:br>
            <a:r>
              <a:rPr lang="nl-NL" sz="2400">
                <a:ea typeface="+mn-lt"/>
                <a:cs typeface="+mn-lt"/>
              </a:rPr>
              <a:t> </a:t>
            </a:r>
            <a:br>
              <a:rPr lang="nl-NL" sz="2400">
                <a:ea typeface="+mn-lt"/>
                <a:cs typeface="+mn-lt"/>
              </a:rPr>
            </a:br>
            <a:endParaRPr lang="nl-NL" sz="2400">
              <a:ea typeface="+mn-lt"/>
              <a:cs typeface="+mn-lt"/>
            </a:endParaRPr>
          </a:p>
          <a:p>
            <a:pPr marL="0" indent="0">
              <a:buNone/>
            </a:pPr>
            <a:endParaRPr lang="nl-NL" sz="2400" dirty="0"/>
          </a:p>
          <a:p>
            <a:endParaRPr lang="nl-NL" sz="2400" dirty="0"/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092B6FAD-5AC7-4A23-BF14-7BBBF32EB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63" y="661043"/>
            <a:ext cx="9005073" cy="1320800"/>
          </a:xfrm>
        </p:spPr>
        <p:txBody>
          <a:bodyPr>
            <a:normAutofit/>
          </a:bodyPr>
          <a:lstStyle/>
          <a:p>
            <a:r>
              <a:rPr lang="nl-NL" sz="6000" dirty="0"/>
              <a:t>Keizer Qin</a:t>
            </a:r>
          </a:p>
        </p:txBody>
      </p:sp>
    </p:spTree>
    <p:extLst>
      <p:ext uri="{BB962C8B-B14F-4D97-AF65-F5344CB8AC3E}">
        <p14:creationId xmlns:p14="http://schemas.microsoft.com/office/powerpoint/2010/main" val="842360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Afbeelding 27">
            <a:extLst>
              <a:ext uri="{FF2B5EF4-FFF2-40B4-BE49-F238E27FC236}">
                <a16:creationId xmlns:a16="http://schemas.microsoft.com/office/drawing/2014/main" id="{14CEBBCA-1988-43CD-8A00-949A21E52F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01" t="33353" r="33875" b="11474"/>
          <a:stretch/>
        </p:blipFill>
        <p:spPr>
          <a:xfrm>
            <a:off x="6414367" y="1795610"/>
            <a:ext cx="4650004" cy="3275245"/>
          </a:xfrm>
          <a:prstGeom prst="rect">
            <a:avLst/>
          </a:prstGeom>
        </p:spPr>
      </p:pic>
      <p:sp>
        <p:nvSpPr>
          <p:cNvPr id="27" name="Tijdelijke aanduiding voor inhoud 2">
            <a:extLst>
              <a:ext uri="{FF2B5EF4-FFF2-40B4-BE49-F238E27FC236}">
                <a16:creationId xmlns:a16="http://schemas.microsoft.com/office/drawing/2014/main" id="{6229CC48-64F1-4AC0-B2A2-D64A033A9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64" y="1891079"/>
            <a:ext cx="7088964" cy="3880773"/>
          </a:xfrm>
        </p:spPr>
        <p:txBody>
          <a:bodyPr>
            <a:normAutofit/>
          </a:bodyPr>
          <a:lstStyle/>
          <a:p>
            <a:r>
              <a:rPr lang="nl-NL" sz="2400" dirty="0"/>
              <a:t>Dwangarbeid</a:t>
            </a:r>
          </a:p>
          <a:p>
            <a:r>
              <a:rPr lang="nl-NL" sz="2400" dirty="0"/>
              <a:t>Zwakke mensen</a:t>
            </a:r>
          </a:p>
          <a:p>
            <a:r>
              <a:rPr lang="nl-NL" sz="2400" dirty="0"/>
              <a:t>Veel mensen gestorven</a:t>
            </a:r>
          </a:p>
          <a:p>
            <a:r>
              <a:rPr lang="nl-NL" sz="2400" dirty="0"/>
              <a:t>In delen</a:t>
            </a:r>
          </a:p>
          <a:p>
            <a:r>
              <a:rPr lang="nl-NL" sz="2400" dirty="0"/>
              <a:t>Aarde, leem, steen</a:t>
            </a:r>
          </a:p>
          <a:p>
            <a:r>
              <a:rPr lang="nl-NL" sz="2400"/>
              <a:t>Oorlogen</a:t>
            </a:r>
            <a:endParaRPr lang="nl-NL" sz="2400" dirty="0"/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4F22227A-DAC4-4085-A603-BBD0EBEE1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63" y="661043"/>
            <a:ext cx="9005073" cy="1320800"/>
          </a:xfrm>
        </p:spPr>
        <p:txBody>
          <a:bodyPr>
            <a:normAutofit/>
          </a:bodyPr>
          <a:lstStyle/>
          <a:p>
            <a:r>
              <a:rPr lang="nl-NL" sz="6000" dirty="0"/>
              <a:t>Bouw Chinese muur</a:t>
            </a:r>
          </a:p>
        </p:txBody>
      </p:sp>
    </p:spTree>
    <p:extLst>
      <p:ext uri="{BB962C8B-B14F-4D97-AF65-F5344CB8AC3E}">
        <p14:creationId xmlns:p14="http://schemas.microsoft.com/office/powerpoint/2010/main" val="2043269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Afbeelding 29">
            <a:extLst>
              <a:ext uri="{FF2B5EF4-FFF2-40B4-BE49-F238E27FC236}">
                <a16:creationId xmlns:a16="http://schemas.microsoft.com/office/drawing/2014/main" id="{72367EC9-4B0A-4B6D-892E-E2440F17F0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00" t="33592" r="44750" b="13852"/>
          <a:stretch/>
        </p:blipFill>
        <p:spPr>
          <a:xfrm>
            <a:off x="6414367" y="1896676"/>
            <a:ext cx="4650004" cy="3073112"/>
          </a:xfrm>
          <a:prstGeom prst="rect">
            <a:avLst/>
          </a:prstGeom>
        </p:spPr>
      </p:pic>
      <p:sp>
        <p:nvSpPr>
          <p:cNvPr id="28" name="Titel 1">
            <a:extLst>
              <a:ext uri="{FF2B5EF4-FFF2-40B4-BE49-F238E27FC236}">
                <a16:creationId xmlns:a16="http://schemas.microsoft.com/office/drawing/2014/main" id="{9EC8F55C-205C-4FC4-89BE-A022BBF0F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63" y="661043"/>
            <a:ext cx="9005073" cy="1320800"/>
          </a:xfrm>
        </p:spPr>
        <p:txBody>
          <a:bodyPr>
            <a:normAutofit/>
          </a:bodyPr>
          <a:lstStyle/>
          <a:p>
            <a:r>
              <a:rPr lang="nl-NL" sz="6000"/>
              <a:t>Doel Chinese muur</a:t>
            </a:r>
          </a:p>
        </p:txBody>
      </p:sp>
      <p:sp>
        <p:nvSpPr>
          <p:cNvPr id="29" name="Tijdelijke aanduiding voor inhoud 2">
            <a:extLst>
              <a:ext uri="{FF2B5EF4-FFF2-40B4-BE49-F238E27FC236}">
                <a16:creationId xmlns:a16="http://schemas.microsoft.com/office/drawing/2014/main" id="{0F4A5962-4B50-497F-B050-FF2EFFBFC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64" y="1891079"/>
            <a:ext cx="7088964" cy="3880773"/>
          </a:xfrm>
        </p:spPr>
        <p:txBody>
          <a:bodyPr>
            <a:normAutofit/>
          </a:bodyPr>
          <a:lstStyle/>
          <a:p>
            <a:r>
              <a:rPr lang="nl-NL" sz="2400" dirty="0"/>
              <a:t>Hoofddoel</a:t>
            </a:r>
          </a:p>
          <a:p>
            <a:r>
              <a:rPr lang="nl-NL" sz="2400" dirty="0" err="1"/>
              <a:t>Qin</a:t>
            </a:r>
            <a:r>
              <a:rPr lang="nl-NL" sz="2400" dirty="0"/>
              <a:t>-dynastie</a:t>
            </a:r>
          </a:p>
          <a:p>
            <a:r>
              <a:rPr lang="nl-NL" sz="2400" dirty="0"/>
              <a:t>Han-dynastie</a:t>
            </a:r>
          </a:p>
          <a:p>
            <a:r>
              <a:rPr lang="nl-NL" sz="2400" dirty="0" err="1"/>
              <a:t>Ming</a:t>
            </a:r>
            <a:r>
              <a:rPr lang="nl-NL" sz="2400" dirty="0"/>
              <a:t>-dynastie</a:t>
            </a:r>
          </a:p>
          <a:p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4226676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4D12769A-BC53-4EE9-B446-D5572027A4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75" t="30207" r="27875" b="13377"/>
          <a:stretch/>
        </p:blipFill>
        <p:spPr>
          <a:xfrm>
            <a:off x="6414367" y="1763830"/>
            <a:ext cx="4650004" cy="3338804"/>
          </a:xfrm>
          <a:prstGeom prst="rect">
            <a:avLst/>
          </a:prstGeom>
        </p:spPr>
      </p:pic>
      <p:sp>
        <p:nvSpPr>
          <p:cNvPr id="28" name="Tijdelijke aanduiding voor inhoud 2">
            <a:extLst>
              <a:ext uri="{FF2B5EF4-FFF2-40B4-BE49-F238E27FC236}">
                <a16:creationId xmlns:a16="http://schemas.microsoft.com/office/drawing/2014/main" id="{64B0FB4D-52BE-4AA1-A81A-78BE7AA9F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64" y="1891079"/>
            <a:ext cx="7088964" cy="3880773"/>
          </a:xfrm>
        </p:spPr>
        <p:txBody>
          <a:bodyPr>
            <a:normAutofit/>
          </a:bodyPr>
          <a:lstStyle/>
          <a:p>
            <a:r>
              <a:rPr lang="nl-NL" sz="2400">
                <a:latin typeface="Trebuchet MS" panose="020B0603020202020204" pitchFamily="34" charset="0"/>
              </a:rPr>
              <a:t>Waardevol?</a:t>
            </a:r>
          </a:p>
          <a:p>
            <a:r>
              <a:rPr lang="nl-NL" sz="2400">
                <a:latin typeface="Trebuchet MS" panose="020B0603020202020204" pitchFamily="34" charset="0"/>
              </a:rPr>
              <a:t>Waardeloos?</a:t>
            </a:r>
          </a:p>
          <a:p>
            <a:endParaRPr lang="nl-NL" sz="2000"/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90E3CF98-FA90-4BB9-8DC3-BFFA77ADC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63" y="661043"/>
            <a:ext cx="9005073" cy="1320800"/>
          </a:xfrm>
        </p:spPr>
        <p:txBody>
          <a:bodyPr>
            <a:normAutofit fontScale="90000"/>
          </a:bodyPr>
          <a:lstStyle/>
          <a:p>
            <a:r>
              <a:rPr lang="nl-NL" sz="6000"/>
              <a:t>Waarde Chinese muur TOEN</a:t>
            </a:r>
          </a:p>
        </p:txBody>
      </p:sp>
    </p:spTree>
    <p:extLst>
      <p:ext uri="{BB962C8B-B14F-4D97-AF65-F5344CB8AC3E}">
        <p14:creationId xmlns:p14="http://schemas.microsoft.com/office/powerpoint/2010/main" val="1728207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&#10;&#10;Automatisch gegenereerde beschrijving">
            <a:extLst>
              <a:ext uri="{FF2B5EF4-FFF2-40B4-BE49-F238E27FC236}">
                <a16:creationId xmlns:a16="http://schemas.microsoft.com/office/drawing/2014/main" id="{AC2A21D4-1FDE-47B9-9AEC-50425D2D42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75" t="34542" r="7250" b="14090"/>
          <a:stretch/>
        </p:blipFill>
        <p:spPr>
          <a:xfrm>
            <a:off x="6414367" y="1899260"/>
            <a:ext cx="4650004" cy="3067944"/>
          </a:xfrm>
          <a:prstGeom prst="rect">
            <a:avLst/>
          </a:prstGeom>
        </p:spPr>
      </p:pic>
      <p:sp>
        <p:nvSpPr>
          <p:cNvPr id="29" name="Tijdelijke aanduiding voor inhoud 2">
            <a:extLst>
              <a:ext uri="{FF2B5EF4-FFF2-40B4-BE49-F238E27FC236}">
                <a16:creationId xmlns:a16="http://schemas.microsoft.com/office/drawing/2014/main" id="{C474543F-8F1C-44F8-989B-300910C5A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64" y="1891079"/>
            <a:ext cx="7088964" cy="3880773"/>
          </a:xfrm>
        </p:spPr>
        <p:txBody>
          <a:bodyPr>
            <a:normAutofit/>
          </a:bodyPr>
          <a:lstStyle/>
          <a:p>
            <a:r>
              <a:rPr lang="nl-NL" sz="2400">
                <a:latin typeface="Trebuchet MS" panose="020B0603020202020204" pitchFamily="34" charset="0"/>
              </a:rPr>
              <a:t>Werelderfgoedlijst UNESCO 1987</a:t>
            </a:r>
          </a:p>
          <a:p>
            <a:r>
              <a:rPr lang="nl-NL" sz="2400">
                <a:latin typeface="Trebuchet MS" panose="020B0603020202020204" pitchFamily="34" charset="0"/>
              </a:rPr>
              <a:t>NEW7Wonders of the world 2007</a:t>
            </a:r>
          </a:p>
          <a:p>
            <a:r>
              <a:rPr lang="nl-NL" sz="2400">
                <a:latin typeface="Trebuchet MS" panose="020B0603020202020204" pitchFamily="34" charset="0"/>
              </a:rPr>
              <a:t>Toeristische trekpleister </a:t>
            </a:r>
          </a:p>
          <a:p>
            <a:r>
              <a:rPr lang="nl-NL" sz="2400">
                <a:latin typeface="Trebuchet MS" panose="020B0603020202020204" pitchFamily="34" charset="0"/>
              </a:rPr>
              <a:t>Restauratiewet</a:t>
            </a:r>
            <a:endParaRPr lang="nl-NL" sz="1600">
              <a:latin typeface="Trebuchet MS" panose="020B0603020202020204" pitchFamily="34" charset="0"/>
            </a:endParaRPr>
          </a:p>
          <a:p>
            <a:endParaRPr lang="nl-NL" sz="2000"/>
          </a:p>
        </p:txBody>
      </p:sp>
      <p:sp>
        <p:nvSpPr>
          <p:cNvPr id="35" name="Titel 1">
            <a:extLst>
              <a:ext uri="{FF2B5EF4-FFF2-40B4-BE49-F238E27FC236}">
                <a16:creationId xmlns:a16="http://schemas.microsoft.com/office/drawing/2014/main" id="{4407EF68-102A-400A-8E9C-99ADD55AA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495" y="62101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nl-NL" sz="6000"/>
              <a:t>Waarde Chinese muur NU</a:t>
            </a:r>
          </a:p>
        </p:txBody>
      </p:sp>
    </p:spTree>
    <p:extLst>
      <p:ext uri="{BB962C8B-B14F-4D97-AF65-F5344CB8AC3E}">
        <p14:creationId xmlns:p14="http://schemas.microsoft.com/office/powerpoint/2010/main" val="3177638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D60E1C-7735-407E-B043-D8C55223FE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Les 2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9E5306E-1D63-45AF-A558-715DE4DEEA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7482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vraagtekens | Kava">
            <a:extLst>
              <a:ext uri="{FF2B5EF4-FFF2-40B4-BE49-F238E27FC236}">
                <a16:creationId xmlns:a16="http://schemas.microsoft.com/office/drawing/2014/main" id="{53C314E0-B9DC-46B7-BAA4-8E7F730D1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5489">
            <a:off x="5488110" y="779262"/>
            <a:ext cx="3725387" cy="195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3F039C1-41A5-4695-8A42-3D8840542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913" y="1006985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nl-NL" sz="6000" dirty="0"/>
              <a:t>5 w’s en h </a:t>
            </a:r>
            <a:br>
              <a:rPr lang="nl-NL" sz="6000" dirty="0"/>
            </a:br>
            <a:r>
              <a:rPr lang="nl-NL" sz="6000" dirty="0"/>
              <a:t>Chinese muur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83C653-D301-43C2-848B-F98D9B742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913" y="3017374"/>
            <a:ext cx="8596668" cy="3880773"/>
          </a:xfrm>
        </p:spPr>
        <p:txBody>
          <a:bodyPr>
            <a:normAutofit/>
          </a:bodyPr>
          <a:lstStyle/>
          <a:p>
            <a:r>
              <a:rPr lang="nl-NL" sz="3200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W: Wat is de Chinese muur?</a:t>
            </a:r>
          </a:p>
          <a:p>
            <a:r>
              <a:rPr lang="nl-NL" sz="3200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W: Wie heeft de Chinese muur gebouwd?</a:t>
            </a:r>
          </a:p>
          <a:p>
            <a:r>
              <a:rPr lang="nl-NL" sz="3200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W: Waarom werd de Chinese muur gebouwd?</a:t>
            </a:r>
          </a:p>
          <a:p>
            <a:r>
              <a:rPr lang="nl-NL" sz="3200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W: Waar is de Chinese muur gebouwd?</a:t>
            </a:r>
          </a:p>
          <a:p>
            <a:r>
              <a:rPr lang="nl-NL" sz="3200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W: Wanneer is de Chinese muur gebouwd?</a:t>
            </a:r>
          </a:p>
          <a:p>
            <a:r>
              <a:rPr lang="nl-NL" sz="3200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H: Hoe is de Chinese muur gebouwd?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1188514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1EA9C3-378F-4208-BB27-CE47EFEED2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F0246C5-3F4D-4705-A1BC-F651C680BD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6" name="Picture 2" descr="Berlijnse Muur - Berlijn - CitySpotters">
            <a:extLst>
              <a:ext uri="{FF2B5EF4-FFF2-40B4-BE49-F238E27FC236}">
                <a16:creationId xmlns:a16="http://schemas.microsoft.com/office/drawing/2014/main" id="{0C4AA3F2-2F3F-4DA1-B923-28A7D395C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415" y="-20135"/>
            <a:ext cx="5662825" cy="31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F0F90FBA-892A-423C-A0A6-41E5D1FF2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684" y="0"/>
            <a:ext cx="4692316" cy="313798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11417BB-59C7-43B9-8359-B7341E53A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3073023"/>
            <a:ext cx="5726141" cy="381742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ED9C340-A832-4BA8-9D9E-960CF9A010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074" y="3119550"/>
            <a:ext cx="5670527" cy="3770900"/>
          </a:xfrm>
          <a:prstGeom prst="rect">
            <a:avLst/>
          </a:prstGeom>
        </p:spPr>
      </p:pic>
      <p:pic>
        <p:nvPicPr>
          <p:cNvPr id="1028" name="Picture 4" descr="Anti-tankmuur Katwijk-Wassenaar - YouTube">
            <a:extLst>
              <a:ext uri="{FF2B5EF4-FFF2-40B4-BE49-F238E27FC236}">
                <a16:creationId xmlns:a16="http://schemas.microsoft.com/office/drawing/2014/main" id="{E192C23E-32C7-4AE8-AC4B-9D02D82C3A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2"/>
          <a:stretch/>
        </p:blipFill>
        <p:spPr bwMode="auto">
          <a:xfrm>
            <a:off x="7499683" y="3073023"/>
            <a:ext cx="4692317" cy="381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inese Muur - Wikipedia">
            <a:extLst>
              <a:ext uri="{FF2B5EF4-FFF2-40B4-BE49-F238E27FC236}">
                <a16:creationId xmlns:a16="http://schemas.microsoft.com/office/drawing/2014/main" id="{6BC347C4-9C29-473A-B257-FA7112BB5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134"/>
            <a:ext cx="4219074" cy="315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A44DA1CB-CD96-4DEE-8729-867FD970CA3C}"/>
              </a:ext>
            </a:extLst>
          </p:cNvPr>
          <p:cNvSpPr txBox="1">
            <a:spLocks/>
          </p:cNvSpPr>
          <p:nvPr/>
        </p:nvSpPr>
        <p:spPr>
          <a:xfrm>
            <a:off x="1977005" y="2404534"/>
            <a:ext cx="6824827" cy="206193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nl-NL" sz="6000" dirty="0"/>
          </a:p>
          <a:p>
            <a:pPr algn="ctr"/>
            <a:r>
              <a:rPr lang="nl-NL" sz="6000" dirty="0"/>
              <a:t>Verdedigingslinies</a:t>
            </a:r>
            <a:endParaRPr lang="nl-NL" dirty="0"/>
          </a:p>
          <a:p>
            <a:pPr algn="ctr"/>
            <a:r>
              <a:rPr lang="nl-NL" sz="6000" dirty="0" err="1"/>
              <a:t>fángxiàn</a:t>
            </a:r>
            <a:endParaRPr lang="nl-NL" sz="6000" dirty="0"/>
          </a:p>
        </p:txBody>
      </p:sp>
    </p:spTree>
    <p:extLst>
      <p:ext uri="{BB962C8B-B14F-4D97-AF65-F5344CB8AC3E}">
        <p14:creationId xmlns:p14="http://schemas.microsoft.com/office/powerpoint/2010/main" val="112002716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4" ma:contentTypeDescription="Een nieuw document maken." ma:contentTypeScope="" ma:versionID="53e3c9f3b24e099dc4ee287459839758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3a669e4cf211406c82c929e720fab233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D314CED-8C0D-407C-80A1-4F648998BC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5F9D7A-1E3E-48D4-8C82-41B12D2F14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ed4ab6-2175-49b9-a56a-e16d6480a7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F20A122-B77B-43EE-96CC-92E5A4198E13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65ed4ab6-2175-49b9-a56a-e16d6480a7da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206</Words>
  <Application>Microsoft Office PowerPoint</Application>
  <PresentationFormat>Breedbeeld</PresentationFormat>
  <Paragraphs>52</Paragraphs>
  <Slides>13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9" baseType="lpstr">
      <vt:lpstr>Arial</vt:lpstr>
      <vt:lpstr>Calibri</vt:lpstr>
      <vt:lpstr>Gill Sans MT</vt:lpstr>
      <vt:lpstr>Trebuchet MS</vt:lpstr>
      <vt:lpstr>Wingdings 3</vt:lpstr>
      <vt:lpstr>Facet</vt:lpstr>
      <vt:lpstr>Les 1</vt:lpstr>
      <vt:lpstr>Rara… wat ben ik?</vt:lpstr>
      <vt:lpstr>PowerPoint-presentatie</vt:lpstr>
      <vt:lpstr>PowerPoint-presentatie</vt:lpstr>
      <vt:lpstr>PowerPoint-presentatie</vt:lpstr>
      <vt:lpstr>Keizer Qin</vt:lpstr>
      <vt:lpstr>Bouw Chinese muur</vt:lpstr>
      <vt:lpstr>Doel Chinese muur</vt:lpstr>
      <vt:lpstr>Waarde Chinese muur TOEN</vt:lpstr>
      <vt:lpstr>Waarde Chinese muur NU</vt:lpstr>
      <vt:lpstr>Les 2</vt:lpstr>
      <vt:lpstr>5 w’s en h  Chinese muur 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1</dc:title>
  <dc:creator>Marith Kesselaar.</dc:creator>
  <cp:lastModifiedBy>Soest.Antonia.van</cp:lastModifiedBy>
  <cp:revision>17</cp:revision>
  <dcterms:created xsi:type="dcterms:W3CDTF">2021-11-23T11:23:05Z</dcterms:created>
  <dcterms:modified xsi:type="dcterms:W3CDTF">2021-12-21T10:11:03Z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0x010100DB78D3D45D328946A7A714BA41959DD6</vt:lpwstr>
  </property>
</Properties>
</file>