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1" r:id="rId9"/>
    <p:sldId id="262" r:id="rId10"/>
    <p:sldId id="267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6F7E71-B776-4AB8-8C20-E2616FF008B6}" v="8" dt="2021-12-20T11:40:15.507"/>
    <p1510:client id="{6AD9FCE9-85CB-48AF-BB0D-8598B6EB4FAB}" v="46" dt="2021-12-21T09:48:21.086"/>
    <p1510:client id="{DFFA06F8-F713-419B-986F-D9C3EA4844A4}" v="18" dt="2021-12-21T10:09:02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Vlastuin" userId="S::christinevlastuin_bonisa.nl#ext#@driestar.onmicrosoft.com::67f73fc4-3e22-4b6d-8c76-e9f0f000442b" providerId="AD" clId="Web-{386F7E71-B776-4AB8-8C20-E2616FF008B6}"/>
    <pc:docChg chg="modSld">
      <pc:chgData name="Christine Vlastuin" userId="S::christinevlastuin_bonisa.nl#ext#@driestar.onmicrosoft.com::67f73fc4-3e22-4b6d-8c76-e9f0f000442b" providerId="AD" clId="Web-{386F7E71-B776-4AB8-8C20-E2616FF008B6}" dt="2021-12-20T11:40:15.507" v="8" actId="14100"/>
      <pc:docMkLst>
        <pc:docMk/>
      </pc:docMkLst>
      <pc:sldChg chg="modSp">
        <pc:chgData name="Christine Vlastuin" userId="S::christinevlastuin_bonisa.nl#ext#@driestar.onmicrosoft.com::67f73fc4-3e22-4b6d-8c76-e9f0f000442b" providerId="AD" clId="Web-{386F7E71-B776-4AB8-8C20-E2616FF008B6}" dt="2021-12-20T11:40:15.507" v="8" actId="14100"/>
        <pc:sldMkLst>
          <pc:docMk/>
          <pc:sldMk cId="1110365677" sldId="257"/>
        </pc:sldMkLst>
        <pc:spChg chg="mod">
          <ac:chgData name="Christine Vlastuin" userId="S::christinevlastuin_bonisa.nl#ext#@driestar.onmicrosoft.com::67f73fc4-3e22-4b6d-8c76-e9f0f000442b" providerId="AD" clId="Web-{386F7E71-B776-4AB8-8C20-E2616FF008B6}" dt="2021-12-20T11:40:15.507" v="8" actId="14100"/>
          <ac:spMkLst>
            <pc:docMk/>
            <pc:sldMk cId="1110365677" sldId="257"/>
            <ac:spMk id="3" creationId="{192B1324-B754-400F-B7B6-1237DA8C1229}"/>
          </ac:spMkLst>
        </pc:spChg>
      </pc:sldChg>
    </pc:docChg>
  </pc:docChgLst>
  <pc:docChgLst>
    <pc:chgData name="Kesselaar.Marith" userId="S::marith.kesselaar@driestar-educatief.nl::b5eaf5ff-844e-4464-9e1a-e2e1a60456bc" providerId="AD" clId="Web-{A04716AF-B5A6-48BE-8BC4-78F6FA360F0C}"/>
    <pc:docChg chg="modSld">
      <pc:chgData name="Kesselaar.Marith" userId="S::marith.kesselaar@driestar-educatief.nl::b5eaf5ff-844e-4464-9e1a-e2e1a60456bc" providerId="AD" clId="Web-{A04716AF-B5A6-48BE-8BC4-78F6FA360F0C}" dt="2021-12-07T10:17:49.561" v="1" actId="1076"/>
      <pc:docMkLst>
        <pc:docMk/>
      </pc:docMkLst>
      <pc:sldChg chg="modSp">
        <pc:chgData name="Kesselaar.Marith" userId="S::marith.kesselaar@driestar-educatief.nl::b5eaf5ff-844e-4464-9e1a-e2e1a60456bc" providerId="AD" clId="Web-{A04716AF-B5A6-48BE-8BC4-78F6FA360F0C}" dt="2021-12-07T10:17:49.561" v="1" actId="1076"/>
        <pc:sldMkLst>
          <pc:docMk/>
          <pc:sldMk cId="2043269917" sldId="267"/>
        </pc:sldMkLst>
        <pc:spChg chg="mod">
          <ac:chgData name="Kesselaar.Marith" userId="S::marith.kesselaar@driestar-educatief.nl::b5eaf5ff-844e-4464-9e1a-e2e1a60456bc" providerId="AD" clId="Web-{A04716AF-B5A6-48BE-8BC4-78F6FA360F0C}" dt="2021-12-07T10:17:49.561" v="1" actId="1076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Kesselaar.Marith" userId="S::marith.kesselaar@driestar-educatief.nl::b5eaf5ff-844e-4464-9e1a-e2e1a60456bc" providerId="AD" clId="Web-{DFFA06F8-F713-419B-986F-D9C3EA4844A4}"/>
    <pc:docChg chg="modSld">
      <pc:chgData name="Kesselaar.Marith" userId="S::marith.kesselaar@driestar-educatief.nl::b5eaf5ff-844e-4464-9e1a-e2e1a60456bc" providerId="AD" clId="Web-{DFFA06F8-F713-419B-986F-D9C3EA4844A4}" dt="2021-12-21T10:09:02.104" v="25" actId="20577"/>
      <pc:docMkLst>
        <pc:docMk/>
      </pc:docMkLst>
      <pc:sldChg chg="modSp">
        <pc:chgData name="Kesselaar.Marith" userId="S::marith.kesselaar@driestar-educatief.nl::b5eaf5ff-844e-4464-9e1a-e2e1a60456bc" providerId="AD" clId="Web-{DFFA06F8-F713-419B-986F-D9C3EA4844A4}" dt="2021-12-21T10:09:02.104" v="25" actId="20577"/>
        <pc:sldMkLst>
          <pc:docMk/>
          <pc:sldMk cId="842360886" sldId="262"/>
        </pc:sldMkLst>
        <pc:spChg chg="mod">
          <ac:chgData name="Kesselaar.Marith" userId="S::marith.kesselaar@driestar-educatief.nl::b5eaf5ff-844e-4464-9e1a-e2e1a60456bc" providerId="AD" clId="Web-{DFFA06F8-F713-419B-986F-D9C3EA4844A4}" dt="2021-12-21T10:09:02.104" v="25" actId="20577"/>
          <ac:spMkLst>
            <pc:docMk/>
            <pc:sldMk cId="842360886" sldId="262"/>
            <ac:spMk id="28" creationId="{6CE2B343-E7B7-4E04-8096-62C794B23A6B}"/>
          </ac:spMkLst>
        </pc:spChg>
      </pc:sldChg>
    </pc:docChg>
  </pc:docChgLst>
  <pc:docChgLst>
    <pc:chgData name="Maria Rijnburgje" userId="b5eaf5ff-844e-4464-9e1a-e2e1a60456bc" providerId="ADAL" clId="{6AD9FCE9-85CB-48AF-BB0D-8598B6EB4FAB}"/>
    <pc:docChg chg="undo custSel modSld sldOrd">
      <pc:chgData name="Maria Rijnburgje" userId="b5eaf5ff-844e-4464-9e1a-e2e1a60456bc" providerId="ADAL" clId="{6AD9FCE9-85CB-48AF-BB0D-8598B6EB4FAB}" dt="2021-12-21T09:48:21.087" v="7192"/>
      <pc:docMkLst>
        <pc:docMk/>
      </pc:docMkLst>
      <pc:sldChg chg="addSp delSp modSp mod ord">
        <pc:chgData name="Maria Rijnburgje" userId="b5eaf5ff-844e-4464-9e1a-e2e1a60456bc" providerId="ADAL" clId="{6AD9FCE9-85CB-48AF-BB0D-8598B6EB4FAB}" dt="2021-12-21T09:48:21.087" v="7192"/>
        <pc:sldMkLst>
          <pc:docMk/>
          <pc:sldMk cId="842360886" sldId="262"/>
        </pc:sldMkLst>
        <pc:spChg chg="mod">
          <ac:chgData name="Maria Rijnburgje" userId="b5eaf5ff-844e-4464-9e1a-e2e1a60456bc" providerId="ADAL" clId="{6AD9FCE9-85CB-48AF-BB0D-8598B6EB4FAB}" dt="2021-12-21T09:40:07.860" v="7190" actId="20577"/>
          <ac:spMkLst>
            <pc:docMk/>
            <pc:sldMk cId="842360886" sldId="262"/>
            <ac:spMk id="28" creationId="{6CE2B343-E7B7-4E04-8096-62C794B23A6B}"/>
          </ac:spMkLst>
        </pc:spChg>
        <pc:spChg chg="add mod">
          <ac:chgData name="Maria Rijnburgje" userId="b5eaf5ff-844e-4464-9e1a-e2e1a60456bc" providerId="ADAL" clId="{6AD9FCE9-85CB-48AF-BB0D-8598B6EB4FAB}" dt="2021-12-21T09:39:09.852" v="7186" actId="20577"/>
          <ac:spMkLst>
            <pc:docMk/>
            <pc:sldMk cId="842360886" sldId="262"/>
            <ac:spMk id="29" creationId="{092B6FAD-5AC7-4A23-BF14-7BBBF32EBD69}"/>
          </ac:spMkLst>
        </pc:spChg>
        <pc:picChg chg="del">
          <ac:chgData name="Maria Rijnburgje" userId="b5eaf5ff-844e-4464-9e1a-e2e1a60456bc" providerId="ADAL" clId="{6AD9FCE9-85CB-48AF-BB0D-8598B6EB4FAB}" dt="2021-12-17T08:20:02.589" v="1" actId="478"/>
          <ac:picMkLst>
            <pc:docMk/>
            <pc:sldMk cId="842360886" sldId="262"/>
            <ac:picMk id="6148" creationId="{8228BD82-17DF-4858-B509-6CDDB9653AED}"/>
          </ac:picMkLst>
        </pc:picChg>
      </pc:sldChg>
      <pc:sldChg chg="addSp delSp modSp mod modNotesTx">
        <pc:chgData name="Maria Rijnburgje" userId="b5eaf5ff-844e-4464-9e1a-e2e1a60456bc" providerId="ADAL" clId="{6AD9FCE9-85CB-48AF-BB0D-8598B6EB4FAB}" dt="2021-12-17T09:27:06.940" v="7088" actId="20577"/>
        <pc:sldMkLst>
          <pc:docMk/>
          <pc:sldMk cId="1728207305" sldId="263"/>
        </pc:sldMkLst>
        <pc:spChg chg="add mod">
          <ac:chgData name="Maria Rijnburgje" userId="b5eaf5ff-844e-4464-9e1a-e2e1a60456bc" providerId="ADAL" clId="{6AD9FCE9-85CB-48AF-BB0D-8598B6EB4FAB}" dt="2021-12-17T09:22:54.540" v="6692" actId="255"/>
          <ac:spMkLst>
            <pc:docMk/>
            <pc:sldMk cId="1728207305" sldId="263"/>
            <ac:spMk id="28" creationId="{64B0FB4D-52BE-4AA1-A81A-78BE7AA9FC8B}"/>
          </ac:spMkLst>
        </pc:spChg>
        <pc:spChg chg="add mod">
          <ac:chgData name="Maria Rijnburgje" userId="b5eaf5ff-844e-4464-9e1a-e2e1a60456bc" providerId="ADAL" clId="{6AD9FCE9-85CB-48AF-BB0D-8598B6EB4FAB}" dt="2021-12-17T08:50:27.324" v="3536" actId="1076"/>
          <ac:spMkLst>
            <pc:docMk/>
            <pc:sldMk cId="1728207305" sldId="263"/>
            <ac:spMk id="29" creationId="{90E3CF98-FA90-4BB9-8DC3-BFFA77ADC0DC}"/>
          </ac:spMkLst>
        </pc:spChg>
        <pc:picChg chg="del">
          <ac:chgData name="Maria Rijnburgje" userId="b5eaf5ff-844e-4464-9e1a-e2e1a60456bc" providerId="ADAL" clId="{6AD9FCE9-85CB-48AF-BB0D-8598B6EB4FAB}" dt="2021-12-17T08:20:55.056" v="4" actId="478"/>
          <ac:picMkLst>
            <pc:docMk/>
            <pc:sldMk cId="1728207305" sldId="263"/>
            <ac:picMk id="10244" creationId="{C16C0DD7-C2BB-4D2E-8B51-217A2A09E7ED}"/>
          </ac:picMkLst>
        </pc:picChg>
      </pc:sldChg>
      <pc:sldChg chg="addSp delSp modSp mod modNotesTx">
        <pc:chgData name="Maria Rijnburgje" userId="b5eaf5ff-844e-4464-9e1a-e2e1a60456bc" providerId="ADAL" clId="{6AD9FCE9-85CB-48AF-BB0D-8598B6EB4FAB}" dt="2021-12-17T09:26:48.621" v="7081" actId="20577"/>
        <pc:sldMkLst>
          <pc:docMk/>
          <pc:sldMk cId="3177638710" sldId="264"/>
        </pc:sldMkLst>
        <pc:spChg chg="add del mod">
          <ac:chgData name="Maria Rijnburgje" userId="b5eaf5ff-844e-4464-9e1a-e2e1a60456bc" providerId="ADAL" clId="{6AD9FCE9-85CB-48AF-BB0D-8598B6EB4FAB}" dt="2021-12-17T08:28:04.292" v="525" actId="478"/>
          <ac:spMkLst>
            <pc:docMk/>
            <pc:sldMk cId="3177638710" sldId="264"/>
            <ac:spMk id="2" creationId="{A5BC43E5-564C-4F86-B9E4-F86CFC68429D}"/>
          </ac:spMkLst>
        </pc:spChg>
        <pc:spChg chg="add del mod">
          <ac:chgData name="Maria Rijnburgje" userId="b5eaf5ff-844e-4464-9e1a-e2e1a60456bc" providerId="ADAL" clId="{6AD9FCE9-85CB-48AF-BB0D-8598B6EB4FAB}" dt="2021-12-17T08:47:38.375" v="3488" actId="478"/>
          <ac:spMkLst>
            <pc:docMk/>
            <pc:sldMk cId="3177638710" sldId="264"/>
            <ac:spMk id="6" creationId="{CEBB89EC-6E51-46E3-8CEE-2B6760BA95F3}"/>
          </ac:spMkLst>
        </pc:spChg>
        <pc:spChg chg="add mod">
          <ac:chgData name="Maria Rijnburgje" userId="b5eaf5ff-844e-4464-9e1a-e2e1a60456bc" providerId="ADAL" clId="{6AD9FCE9-85CB-48AF-BB0D-8598B6EB4FAB}" dt="2021-12-17T09:23:06.739" v="6694" actId="2711"/>
          <ac:spMkLst>
            <pc:docMk/>
            <pc:sldMk cId="3177638710" sldId="264"/>
            <ac:spMk id="29" creationId="{C474543F-8F1C-44F8-989B-300910C5AEE6}"/>
          </ac:spMkLst>
        </pc:spChg>
        <pc:spChg chg="add del">
          <ac:chgData name="Maria Rijnburgje" userId="b5eaf5ff-844e-4464-9e1a-e2e1a60456bc" providerId="ADAL" clId="{6AD9FCE9-85CB-48AF-BB0D-8598B6EB4FAB}" dt="2021-12-17T08:46:00.761" v="3434" actId="478"/>
          <ac:spMkLst>
            <pc:docMk/>
            <pc:sldMk cId="3177638710" sldId="264"/>
            <ac:spMk id="31" creationId="{75FF8472-06F8-409A-A53A-8850C1925794}"/>
          </ac:spMkLst>
        </pc:spChg>
        <pc:spChg chg="add del mod">
          <ac:chgData name="Maria Rijnburgje" userId="b5eaf5ff-844e-4464-9e1a-e2e1a60456bc" providerId="ADAL" clId="{6AD9FCE9-85CB-48AF-BB0D-8598B6EB4FAB}" dt="2021-12-17T08:46:31.857" v="3438" actId="478"/>
          <ac:spMkLst>
            <pc:docMk/>
            <pc:sldMk cId="3177638710" sldId="264"/>
            <ac:spMk id="33" creationId="{E1F7B806-C53E-4F57-B6A3-C9890CA40CED}"/>
          </ac:spMkLst>
        </pc:spChg>
        <pc:spChg chg="add mod">
          <ac:chgData name="Maria Rijnburgje" userId="b5eaf5ff-844e-4464-9e1a-e2e1a60456bc" providerId="ADAL" clId="{6AD9FCE9-85CB-48AF-BB0D-8598B6EB4FAB}" dt="2021-12-17T08:50:13.302" v="3526" actId="27636"/>
          <ac:spMkLst>
            <pc:docMk/>
            <pc:sldMk cId="3177638710" sldId="264"/>
            <ac:spMk id="35" creationId="{4407EF68-102A-400A-8E9C-99ADD55AA1A9}"/>
          </ac:spMkLst>
        </pc:spChg>
        <pc:picChg chg="del">
          <ac:chgData name="Maria Rijnburgje" userId="b5eaf5ff-844e-4464-9e1a-e2e1a60456bc" providerId="ADAL" clId="{6AD9FCE9-85CB-48AF-BB0D-8598B6EB4FAB}" dt="2021-12-17T08:20:59.141" v="5" actId="478"/>
          <ac:picMkLst>
            <pc:docMk/>
            <pc:sldMk cId="3177638710" sldId="264"/>
            <ac:picMk id="12290" creationId="{0B1A7563-6A39-47F4-BCA1-D7B9E0B451D1}"/>
          </ac:picMkLst>
        </pc:picChg>
      </pc:sldChg>
      <pc:sldChg chg="addSp delSp modSp mod">
        <pc:chgData name="Maria Rijnburgje" userId="b5eaf5ff-844e-4464-9e1a-e2e1a60456bc" providerId="ADAL" clId="{6AD9FCE9-85CB-48AF-BB0D-8598B6EB4FAB}" dt="2021-12-21T09:39:44.673" v="7188" actId="20577"/>
        <pc:sldMkLst>
          <pc:docMk/>
          <pc:sldMk cId="2043269917" sldId="267"/>
        </pc:sldMkLst>
        <pc:spChg chg="add mod">
          <ac:chgData name="Maria Rijnburgje" userId="b5eaf5ff-844e-4464-9e1a-e2e1a60456bc" providerId="ADAL" clId="{6AD9FCE9-85CB-48AF-BB0D-8598B6EB4FAB}" dt="2021-12-21T09:39:44.673" v="7188" actId="20577"/>
          <ac:spMkLst>
            <pc:docMk/>
            <pc:sldMk cId="2043269917" sldId="267"/>
            <ac:spMk id="29" creationId="{4F22227A-DAC4-4085-A603-BBD0EBEE1978}"/>
          </ac:spMkLst>
        </pc:spChg>
        <pc:spChg chg="del">
          <ac:chgData name="Maria Rijnburgje" userId="b5eaf5ff-844e-4464-9e1a-e2e1a60456bc" providerId="ADAL" clId="{6AD9FCE9-85CB-48AF-BB0D-8598B6EB4FAB}" dt="2021-12-17T08:14:23.764" v="0" actId="478"/>
          <ac:spMkLst>
            <pc:docMk/>
            <pc:sldMk cId="2043269917" sldId="267"/>
            <ac:spMk id="54" creationId="{AEE13144-A86F-4C62-9A4C-6189852829F0}"/>
          </ac:spMkLst>
        </pc:spChg>
        <pc:picChg chg="del">
          <ac:chgData name="Maria Rijnburgje" userId="b5eaf5ff-844e-4464-9e1a-e2e1a60456bc" providerId="ADAL" clId="{6AD9FCE9-85CB-48AF-BB0D-8598B6EB4FAB}" dt="2021-12-17T08:20:26.370" v="2" actId="478"/>
          <ac:picMkLst>
            <pc:docMk/>
            <pc:sldMk cId="2043269917" sldId="267"/>
            <ac:picMk id="29" creationId="{0EC19C26-E30E-4D46-965E-ADDE7FE52344}"/>
          </ac:picMkLst>
        </pc:picChg>
      </pc:sldChg>
      <pc:sldChg chg="addSp delSp modSp mod modNotesTx">
        <pc:chgData name="Maria Rijnburgje" userId="b5eaf5ff-844e-4464-9e1a-e2e1a60456bc" providerId="ADAL" clId="{6AD9FCE9-85CB-48AF-BB0D-8598B6EB4FAB}" dt="2021-12-17T09:25:09.837" v="6974" actId="20577"/>
        <pc:sldMkLst>
          <pc:docMk/>
          <pc:sldMk cId="4226676150" sldId="268"/>
        </pc:sldMkLst>
        <pc:spChg chg="add mod">
          <ac:chgData name="Maria Rijnburgje" userId="b5eaf5ff-844e-4464-9e1a-e2e1a60456bc" providerId="ADAL" clId="{6AD9FCE9-85CB-48AF-BB0D-8598B6EB4FAB}" dt="2021-12-17T09:18:45.918" v="6611" actId="20577"/>
          <ac:spMkLst>
            <pc:docMk/>
            <pc:sldMk cId="4226676150" sldId="268"/>
            <ac:spMk id="28" creationId="{9EC8F55C-205C-4FC4-89BE-A022BBF0F8AB}"/>
          </ac:spMkLst>
        </pc:spChg>
        <pc:spChg chg="add mod">
          <ac:chgData name="Maria Rijnburgje" userId="b5eaf5ff-844e-4464-9e1a-e2e1a60456bc" providerId="ADAL" clId="{6AD9FCE9-85CB-48AF-BB0D-8598B6EB4FAB}" dt="2021-12-17T09:22:21.846" v="6690" actId="404"/>
          <ac:spMkLst>
            <pc:docMk/>
            <pc:sldMk cId="4226676150" sldId="268"/>
            <ac:spMk id="29" creationId="{0F4A5962-4B50-497F-B050-FF2EFFBFC5A1}"/>
          </ac:spMkLst>
        </pc:spChg>
        <pc:picChg chg="del">
          <ac:chgData name="Maria Rijnburgje" userId="b5eaf5ff-844e-4464-9e1a-e2e1a60456bc" providerId="ADAL" clId="{6AD9FCE9-85CB-48AF-BB0D-8598B6EB4FAB}" dt="2021-12-17T08:20:38.507" v="3" actId="478"/>
          <ac:picMkLst>
            <pc:docMk/>
            <pc:sldMk cId="4226676150" sldId="268"/>
            <ac:picMk id="8194" creationId="{39B0A3F0-4327-42F6-B66D-D7965413164C}"/>
          </ac:picMkLst>
        </pc:picChg>
      </pc:sldChg>
    </pc:docChg>
  </pc:docChgLst>
  <pc:docChgLst>
    <pc:chgData name="Kesselaar.Marith" userId="S::marith.kesselaar@driestar-educatief.nl::b5eaf5ff-844e-4464-9e1a-e2e1a60456bc" providerId="AD" clId="Web-{19C58B2D-95FB-4DC5-955F-A72DDA28475C}"/>
    <pc:docChg chg="modSld">
      <pc:chgData name="Kesselaar.Marith" userId="S::marith.kesselaar@driestar-educatief.nl::b5eaf5ff-844e-4464-9e1a-e2e1a60456bc" providerId="AD" clId="Web-{19C58B2D-95FB-4DC5-955F-A72DDA28475C}" dt="2021-12-17T09:38:46.579" v="158"/>
      <pc:docMkLst>
        <pc:docMk/>
      </pc:docMkLst>
      <pc:sldChg chg="modNotes">
        <pc:chgData name="Kesselaar.Marith" userId="S::marith.kesselaar@driestar-educatief.nl::b5eaf5ff-844e-4464-9e1a-e2e1a60456bc" providerId="AD" clId="Web-{19C58B2D-95FB-4DC5-955F-A72DDA28475C}" dt="2021-12-17T09:38:46.579" v="158"/>
        <pc:sldMkLst>
          <pc:docMk/>
          <pc:sldMk cId="4226676150" sldId="268"/>
        </pc:sldMkLst>
      </pc:sldChg>
    </pc:docChg>
  </pc:docChgLst>
  <pc:docChgLst>
    <pc:chgData name="Kesselaar.Marith" userId="S::marith.kesselaar@driestar-educatief.nl::b5eaf5ff-844e-4464-9e1a-e2e1a60456bc" providerId="AD" clId="Web-{D6E34F05-F5A2-4C8B-9AEB-66D512CB2B55}"/>
    <pc:docChg chg="modSld">
      <pc:chgData name="Kesselaar.Marith" userId="S::marith.kesselaar@driestar-educatief.nl::b5eaf5ff-844e-4464-9e1a-e2e1a60456bc" providerId="AD" clId="Web-{D6E34F05-F5A2-4C8B-9AEB-66D512CB2B55}" dt="2021-12-07T10:15:50.531" v="13" actId="14100"/>
      <pc:docMkLst>
        <pc:docMk/>
      </pc:docMkLst>
      <pc:sldChg chg="modSp">
        <pc:chgData name="Kesselaar.Marith" userId="S::marith.kesselaar@driestar-educatief.nl::b5eaf5ff-844e-4464-9e1a-e2e1a60456bc" providerId="AD" clId="Web-{D6E34F05-F5A2-4C8B-9AEB-66D512CB2B55}" dt="2021-12-07T10:15:50.531" v="13" actId="14100"/>
        <pc:sldMkLst>
          <pc:docMk/>
          <pc:sldMk cId="2043269917" sldId="267"/>
        </pc:sldMkLst>
        <pc:spChg chg="mod">
          <ac:chgData name="Kesselaar.Marith" userId="S::marith.kesselaar@driestar-educatief.nl::b5eaf5ff-844e-4464-9e1a-e2e1a60456bc" providerId="AD" clId="Web-{D6E34F05-F5A2-4C8B-9AEB-66D512CB2B55}" dt="2021-12-07T10:15:50.531" v="13" actId="14100"/>
          <ac:spMkLst>
            <pc:docMk/>
            <pc:sldMk cId="2043269917" sldId="267"/>
            <ac:spMk id="54" creationId="{AEE13144-A86F-4C62-9A4C-6189852829F0}"/>
          </ac:spMkLst>
        </pc:spChg>
      </pc:sldChg>
    </pc:docChg>
  </pc:docChgLst>
  <pc:docChgLst>
    <pc:chgData name="Soest.Antonia.van" userId="6d73daf0-8c0b-4061-9a98-0b79a406477b" providerId="ADAL" clId="{A630974A-C331-418C-8423-DE7ED8CD6D2F}"/>
    <pc:docChg chg="undo custSel modSld">
      <pc:chgData name="Soest.Antonia.van" userId="6d73daf0-8c0b-4061-9a98-0b79a406477b" providerId="ADAL" clId="{A630974A-C331-418C-8423-DE7ED8CD6D2F}" dt="2021-12-20T07:34:25.590" v="305" actId="20577"/>
      <pc:docMkLst>
        <pc:docMk/>
      </pc:docMkLst>
      <pc:sldChg chg="delSp setBg delDesignElem">
        <pc:chgData name="Soest.Antonia.van" userId="6d73daf0-8c0b-4061-9a98-0b79a406477b" providerId="ADAL" clId="{A630974A-C331-418C-8423-DE7ED8CD6D2F}" dt="2021-12-20T07:32:34.922" v="225"/>
        <pc:sldMkLst>
          <pc:docMk/>
          <pc:sldMk cId="1696607314" sldId="259"/>
        </pc:sldMkLst>
        <pc:spChg chg="del">
          <ac:chgData name="Soest.Antonia.van" userId="6d73daf0-8c0b-4061-9a98-0b79a406477b" providerId="ADAL" clId="{A630974A-C331-418C-8423-DE7ED8CD6D2F}" dt="2021-12-20T07:32:34.922" v="225"/>
          <ac:spMkLst>
            <pc:docMk/>
            <pc:sldMk cId="1696607314" sldId="259"/>
            <ac:spMk id="83" creationId="{21029ED5-F105-4DD2-99C8-1E4422817978}"/>
          </ac:spMkLst>
        </pc:spChg>
        <pc:spChg chg="del">
          <ac:chgData name="Soest.Antonia.van" userId="6d73daf0-8c0b-4061-9a98-0b79a406477b" providerId="ADAL" clId="{A630974A-C331-418C-8423-DE7ED8CD6D2F}" dt="2021-12-20T07:32:34.922" v="225"/>
          <ac:spMkLst>
            <pc:docMk/>
            <pc:sldMk cId="1696607314" sldId="259"/>
            <ac:spMk id="96" creationId="{5C9652B3-A450-4ED6-8FBF-F536BA60B4D8}"/>
          </ac:spMkLst>
        </pc:spChg>
        <pc:grpChg chg="del">
          <ac:chgData name="Soest.Antonia.van" userId="6d73daf0-8c0b-4061-9a98-0b79a406477b" providerId="ADAL" clId="{A630974A-C331-418C-8423-DE7ED8CD6D2F}" dt="2021-12-20T07:32:34.922" v="225"/>
          <ac:grpSpMkLst>
            <pc:docMk/>
            <pc:sldMk cId="1696607314" sldId="259"/>
            <ac:grpSpMk id="71" creationId="{DDE8DE2B-61C1-46D5-BEB8-521321C182C4}"/>
          </ac:grpSpMkLst>
        </pc:grpChg>
        <pc:grpChg chg="del">
          <ac:chgData name="Soest.Antonia.van" userId="6d73daf0-8c0b-4061-9a98-0b79a406477b" providerId="ADAL" clId="{A630974A-C331-418C-8423-DE7ED8CD6D2F}" dt="2021-12-20T07:32:34.922" v="225"/>
          <ac:grpSpMkLst>
            <pc:docMk/>
            <pc:sldMk cId="1696607314" sldId="259"/>
            <ac:grpSpMk id="85" creationId="{2D621E68-BF28-4A1C-B1A2-4E55E139E79A}"/>
          </ac:grpSpMkLst>
        </pc:grpChg>
      </pc:sldChg>
      <pc:sldChg chg="addSp delSp modSp mod">
        <pc:chgData name="Soest.Antonia.van" userId="6d73daf0-8c0b-4061-9a98-0b79a406477b" providerId="ADAL" clId="{A630974A-C331-418C-8423-DE7ED8CD6D2F}" dt="2021-12-20T07:29:00.338" v="211" actId="20577"/>
        <pc:sldMkLst>
          <pc:docMk/>
          <pc:sldMk cId="842360886" sldId="262"/>
        </pc:sldMkLst>
        <pc:spChg chg="add del mod">
          <ac:chgData name="Soest.Antonia.van" userId="6d73daf0-8c0b-4061-9a98-0b79a406477b" providerId="ADAL" clId="{A630974A-C331-418C-8423-DE7ED8CD6D2F}" dt="2021-12-20T07:13:09.005" v="3" actId="478"/>
          <ac:spMkLst>
            <pc:docMk/>
            <pc:sldMk cId="842360886" sldId="262"/>
            <ac:spMk id="2" creationId="{06DBB00C-7222-407B-87A8-25DCF761E1EE}"/>
          </ac:spMkLst>
        </pc:spChg>
        <pc:spChg chg="add mod">
          <ac:chgData name="Soest.Antonia.van" userId="6d73daf0-8c0b-4061-9a98-0b79a406477b" providerId="ADAL" clId="{A630974A-C331-418C-8423-DE7ED8CD6D2F}" dt="2021-12-20T07:29:00.338" v="211" actId="20577"/>
          <ac:spMkLst>
            <pc:docMk/>
            <pc:sldMk cId="842360886" sldId="262"/>
            <ac:spMk id="28" creationId="{6CE2B343-E7B7-4E04-8096-62C794B23A6B}"/>
          </ac:spMkLst>
        </pc:spChg>
      </pc:sldChg>
      <pc:sldChg chg="addSp modSp mod">
        <pc:chgData name="Soest.Antonia.van" userId="6d73daf0-8c0b-4061-9a98-0b79a406477b" providerId="ADAL" clId="{A630974A-C331-418C-8423-DE7ED8CD6D2F}" dt="2021-12-20T07:34:25.590" v="305" actId="20577"/>
        <pc:sldMkLst>
          <pc:docMk/>
          <pc:sldMk cId="2043269917" sldId="267"/>
        </pc:sldMkLst>
        <pc:spChg chg="add mod">
          <ac:chgData name="Soest.Antonia.van" userId="6d73daf0-8c0b-4061-9a98-0b79a406477b" providerId="ADAL" clId="{A630974A-C331-418C-8423-DE7ED8CD6D2F}" dt="2021-12-20T07:34:25.590" v="305" actId="20577"/>
          <ac:spMkLst>
            <pc:docMk/>
            <pc:sldMk cId="2043269917" sldId="267"/>
            <ac:spMk id="27" creationId="{6229CC48-64F1-4AC0-B2A2-D64A033A9BE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EC35F-A978-4B74-8207-1746D710A8E5}" type="datetimeFigureOut">
              <a:rPr lang="nl-NL" smtClean="0"/>
              <a:t>21-12-2021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8CC3F-115F-441F-8972-8095E5E5850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54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6935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92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>
                <a:latin typeface="Trebuchet MS" panose="020B0603020202020204" pitchFamily="34" charset="0"/>
              </a:rPr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1370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772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NL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8CC3F-115F-441F-8972-8095E5E5850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01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rracottaleger.nl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60E1C-7735-407E-B043-D8C55223F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Les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E5306E-1D63-45AF-A558-715DE4DE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41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raagtekens | Kava">
            <a:extLst>
              <a:ext uri="{FF2B5EF4-FFF2-40B4-BE49-F238E27FC236}">
                <a16:creationId xmlns:a16="http://schemas.microsoft.com/office/drawing/2014/main" id="{348A33C8-939F-41EA-A99C-13427265C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5489">
            <a:off x="5698188" y="779261"/>
            <a:ext cx="3725387" cy="19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6E3155-311E-43D3-AED0-B6A24D2B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98" y="1997682"/>
            <a:ext cx="8596668" cy="1320800"/>
          </a:xfrm>
        </p:spPr>
        <p:txBody>
          <a:bodyPr>
            <a:normAutofit/>
          </a:bodyPr>
          <a:lstStyle/>
          <a:p>
            <a:r>
              <a:rPr lang="nl-NL" sz="6000"/>
              <a:t>Rara… wat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2B1324-B754-400F-B7B6-1237DA8C1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086314"/>
            <a:ext cx="9273050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3200"/>
              <a:t>Ik ben meer dan 4.000 jaar oud.</a:t>
            </a:r>
          </a:p>
          <a:p>
            <a:r>
              <a:rPr lang="nl-NL" sz="3200"/>
              <a:t>Ik ben meer dan 6.000 kilometer lang</a:t>
            </a:r>
          </a:p>
          <a:p>
            <a:r>
              <a:rPr lang="nl-NL" sz="3200"/>
              <a:t>Ik ben ontzettend beroemd.</a:t>
            </a:r>
          </a:p>
          <a:p>
            <a:r>
              <a:rPr lang="nl-NL" sz="3200"/>
              <a:t>Ik zorg ervoor dat mensen zich veilig voelen.</a:t>
            </a:r>
          </a:p>
          <a:p>
            <a:r>
              <a:rPr lang="nl-NL" sz="3200"/>
              <a:t>Je kunt mij vinden in China .</a:t>
            </a:r>
          </a:p>
          <a:p>
            <a:r>
              <a:rPr lang="nl-NL" sz="3200"/>
              <a:t>Rara… wat ben ik? </a:t>
            </a:r>
          </a:p>
        </p:txBody>
      </p:sp>
    </p:spTree>
    <p:extLst>
      <p:ext uri="{BB962C8B-B14F-4D97-AF65-F5344CB8AC3E}">
        <p14:creationId xmlns:p14="http://schemas.microsoft.com/office/powerpoint/2010/main" val="111036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e Chinesemuur – Harlingen">
            <a:extLst>
              <a:ext uri="{FF2B5EF4-FFF2-40B4-BE49-F238E27FC236}">
                <a16:creationId xmlns:a16="http://schemas.microsoft.com/office/drawing/2014/main" id="{41FA78A5-224D-4409-915C-AEBD44DF22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6309" y="1202830"/>
            <a:ext cx="9941259" cy="44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7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hinese Muur van Dennis Van Den Elzen op canvas, behang en meer">
            <a:extLst>
              <a:ext uri="{FF2B5EF4-FFF2-40B4-BE49-F238E27FC236}">
                <a16:creationId xmlns:a16="http://schemas.microsoft.com/office/drawing/2014/main" id="{6EC41D86-E199-49FB-B65D-07B35E60FE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3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607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10 Weetjes over de Chinese Muur - Alletop10lijstjes">
            <a:extLst>
              <a:ext uri="{FF2B5EF4-FFF2-40B4-BE49-F238E27FC236}">
                <a16:creationId xmlns:a16="http://schemas.microsoft.com/office/drawing/2014/main" id="{011C3B56-69F6-487A-A6EC-BA005C56A2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2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6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Isosceles Triangle 90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5" name="Isosceles Triangle 94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9C4F668D-9492-4572-894A-CBBD83643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4066" r="45000" b="13377"/>
          <a:stretch/>
        </p:blipFill>
        <p:spPr>
          <a:xfrm>
            <a:off x="6414367" y="1887391"/>
            <a:ext cx="4650004" cy="3091683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CE2B343-E7B7-4E04-8096-62C794B23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4886705" cy="388077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nl-NL" sz="2800"/>
              <a:t>13 jaar </a:t>
            </a:r>
            <a:r>
              <a:rPr lang="nl-NL" sz="2800">
                <a:sym typeface="Wingdings" panose="05000000000000000000" pitchFamily="2" charset="2"/>
              </a:rPr>
              <a:t> koning!</a:t>
            </a:r>
            <a:endParaRPr lang="nl-NL" sz="2800"/>
          </a:p>
          <a:p>
            <a:r>
              <a:rPr lang="nl-NL" sz="2800"/>
              <a:t>Eerste keizer van China</a:t>
            </a:r>
          </a:p>
          <a:p>
            <a:r>
              <a:rPr lang="nl-NL" sz="2800"/>
              <a:t>Nieuwe wegen</a:t>
            </a:r>
          </a:p>
          <a:p>
            <a:r>
              <a:rPr lang="nl-NL" sz="2800"/>
              <a:t>Bouw van de Chinese Muur</a:t>
            </a:r>
          </a:p>
          <a:p>
            <a:r>
              <a:rPr lang="nl-NL" sz="2800"/>
              <a:t>Terracottaleger</a:t>
            </a:r>
          </a:p>
          <a:p>
            <a:endParaRPr lang="nl-NL" sz="2400"/>
          </a:p>
          <a:p>
            <a:pPr marL="0" indent="0">
              <a:buNone/>
            </a:pPr>
            <a:r>
              <a:rPr lang="nl-NL" sz="2400">
                <a:ea typeface="+mn-lt"/>
                <a:cs typeface="+mn-lt"/>
              </a:rPr>
              <a:t>Terracottaleger (z.j.). Het terracottaleger van Keizer </a:t>
            </a:r>
            <a:r>
              <a:rPr lang="nl-NL" sz="2400" err="1">
                <a:ea typeface="+mn-lt"/>
                <a:cs typeface="+mn-lt"/>
              </a:rPr>
              <a:t>Qin</a:t>
            </a:r>
            <a:r>
              <a:rPr lang="nl-NL" sz="2400">
                <a:ea typeface="+mn-lt"/>
                <a:cs typeface="+mn-lt"/>
              </a:rPr>
              <a:t>. </a:t>
            </a:r>
            <a:r>
              <a:rPr lang="nl-NL" sz="2400" i="1">
                <a:ea typeface="+mn-lt"/>
                <a:cs typeface="+mn-lt"/>
              </a:rPr>
              <a:t>Terracottaleger.</a:t>
            </a:r>
            <a:r>
              <a:rPr lang="nl-NL" sz="2400">
                <a:ea typeface="+mn-lt"/>
                <a:cs typeface="+mn-lt"/>
              </a:rPr>
              <a:t> Geraadpleegd van:       </a:t>
            </a:r>
            <a:r>
              <a:rPr lang="nl-NL" sz="2400">
                <a:ea typeface="+mn-lt"/>
                <a:cs typeface="+mn-lt"/>
                <a:hlinkClick r:id="rId4"/>
              </a:rPr>
              <a:t>www.terracottaleger.nl</a:t>
            </a:r>
            <a:br>
              <a:rPr lang="nl-NL" sz="2400">
                <a:ea typeface="+mn-lt"/>
                <a:cs typeface="+mn-lt"/>
              </a:rPr>
            </a:br>
            <a:r>
              <a:rPr lang="nl-NL" sz="2400">
                <a:ea typeface="+mn-lt"/>
                <a:cs typeface="+mn-lt"/>
              </a:rPr>
              <a:t> </a:t>
            </a:r>
            <a:br>
              <a:rPr lang="nl-NL" sz="2400">
                <a:ea typeface="+mn-lt"/>
                <a:cs typeface="+mn-lt"/>
              </a:rPr>
            </a:br>
            <a:endParaRPr lang="nl-NL" sz="2400">
              <a:ea typeface="+mn-lt"/>
              <a:cs typeface="+mn-lt"/>
            </a:endParaRPr>
          </a:p>
          <a:p>
            <a:pPr marL="0" indent="0">
              <a:buNone/>
            </a:pPr>
            <a:endParaRPr lang="nl-NL" sz="2400"/>
          </a:p>
          <a:p>
            <a:endParaRPr lang="nl-NL" sz="240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092B6FAD-5AC7-4A23-BF14-7BBBF32EB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/>
              <a:t>Keizer Qin</a:t>
            </a:r>
          </a:p>
        </p:txBody>
      </p:sp>
    </p:spTree>
    <p:extLst>
      <p:ext uri="{BB962C8B-B14F-4D97-AF65-F5344CB8AC3E}">
        <p14:creationId xmlns:p14="http://schemas.microsoft.com/office/powerpoint/2010/main" val="84236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9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1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2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3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2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3" name="Isosceles Triangle 122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4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5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6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8" name="Isosceles Triangle 127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14CEBBCA-1988-43CD-8A00-949A21E52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1" t="33353" r="33875" b="11474"/>
          <a:stretch/>
        </p:blipFill>
        <p:spPr>
          <a:xfrm>
            <a:off x="6414367" y="1795610"/>
            <a:ext cx="4650004" cy="3275245"/>
          </a:xfrm>
          <a:prstGeom prst="rect">
            <a:avLst/>
          </a:prstGeom>
        </p:spPr>
      </p:pic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6229CC48-64F1-4AC0-B2A2-D64A033A9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/>
              <a:t>Dwangarbeid</a:t>
            </a:r>
          </a:p>
          <a:p>
            <a:r>
              <a:rPr lang="nl-NL" sz="2400"/>
              <a:t>Zwakke mensen</a:t>
            </a:r>
          </a:p>
          <a:p>
            <a:r>
              <a:rPr lang="nl-NL" sz="2400"/>
              <a:t>Veel mensen gestorven</a:t>
            </a:r>
          </a:p>
          <a:p>
            <a:r>
              <a:rPr lang="nl-NL" sz="2400"/>
              <a:t>In delen</a:t>
            </a:r>
          </a:p>
          <a:p>
            <a:r>
              <a:rPr lang="nl-NL" sz="2400"/>
              <a:t>Aarde, leem, steen</a:t>
            </a:r>
          </a:p>
          <a:p>
            <a:r>
              <a:rPr lang="nl-NL" sz="2400"/>
              <a:t>Oorlogen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4F22227A-DAC4-4085-A603-BBD0EBEE1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/>
              <a:t>Bouw Chinese muur</a:t>
            </a:r>
          </a:p>
        </p:txBody>
      </p:sp>
    </p:spTree>
    <p:extLst>
      <p:ext uri="{BB962C8B-B14F-4D97-AF65-F5344CB8AC3E}">
        <p14:creationId xmlns:p14="http://schemas.microsoft.com/office/powerpoint/2010/main" val="204326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72367EC9-4B0A-4B6D-892E-E2440F17F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00" t="33592" r="44750" b="13852"/>
          <a:stretch/>
        </p:blipFill>
        <p:spPr>
          <a:xfrm>
            <a:off x="6414367" y="1896676"/>
            <a:ext cx="4650004" cy="3073112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9EC8F55C-205C-4FC4-89BE-A022BBF0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/>
          </a:bodyPr>
          <a:lstStyle/>
          <a:p>
            <a:r>
              <a:rPr lang="nl-NL" sz="6000"/>
              <a:t>Doel Chinese muur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0F4A5962-4B50-497F-B050-FF2EFFBFC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/>
              <a:t>Hoofddoel</a:t>
            </a:r>
          </a:p>
          <a:p>
            <a:r>
              <a:rPr lang="nl-NL" sz="2400" err="1"/>
              <a:t>Qin</a:t>
            </a:r>
            <a:r>
              <a:rPr lang="nl-NL" sz="2400"/>
              <a:t>-dynastie</a:t>
            </a:r>
          </a:p>
          <a:p>
            <a:r>
              <a:rPr lang="nl-NL" sz="2400"/>
              <a:t>Han-dynastie</a:t>
            </a:r>
          </a:p>
          <a:p>
            <a:r>
              <a:rPr lang="nl-NL" sz="2400" err="1"/>
              <a:t>Ming</a:t>
            </a:r>
            <a:r>
              <a:rPr lang="nl-NL" sz="2400"/>
              <a:t>-dynastie</a:t>
            </a:r>
          </a:p>
          <a:p>
            <a:endParaRPr lang="nl-NL" sz="2000"/>
          </a:p>
        </p:txBody>
      </p:sp>
    </p:spTree>
    <p:extLst>
      <p:ext uri="{BB962C8B-B14F-4D97-AF65-F5344CB8AC3E}">
        <p14:creationId xmlns:p14="http://schemas.microsoft.com/office/powerpoint/2010/main" val="422667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Isosceles Triangle 90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5" name="Isosceles Triangle 94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4D12769A-BC53-4EE9-B446-D5572027A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75" t="30207" r="27875" b="13377"/>
          <a:stretch/>
        </p:blipFill>
        <p:spPr>
          <a:xfrm>
            <a:off x="6414367" y="1763830"/>
            <a:ext cx="4650004" cy="3338804"/>
          </a:xfrm>
          <a:prstGeom prst="rect">
            <a:avLst/>
          </a:prstGeom>
        </p:spPr>
      </p:pic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64B0FB4D-52BE-4AA1-A81A-78BE7AA9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Waardevol?</a:t>
            </a:r>
          </a:p>
          <a:p>
            <a:r>
              <a:rPr lang="nl-NL" sz="2400">
                <a:latin typeface="Trebuchet MS" panose="020B0603020202020204" pitchFamily="34" charset="0"/>
              </a:rPr>
              <a:t>Waardeloos?</a:t>
            </a:r>
          </a:p>
          <a:p>
            <a:endParaRPr lang="nl-NL" sz="2000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90E3CF98-FA90-4BB9-8DC3-BFFA77AD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63" y="661043"/>
            <a:ext cx="9005073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TOEN</a:t>
            </a:r>
          </a:p>
        </p:txBody>
      </p:sp>
    </p:spTree>
    <p:extLst>
      <p:ext uri="{BB962C8B-B14F-4D97-AF65-F5344CB8AC3E}">
        <p14:creationId xmlns:p14="http://schemas.microsoft.com/office/powerpoint/2010/main" val="172820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AC2A21D4-1FDE-47B9-9AEC-50425D2D4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75" t="34542" r="7250" b="14090"/>
          <a:stretch/>
        </p:blipFill>
        <p:spPr>
          <a:xfrm>
            <a:off x="6414367" y="1899260"/>
            <a:ext cx="4650004" cy="3067944"/>
          </a:xfrm>
          <a:prstGeom prst="rect">
            <a:avLst/>
          </a:prstGeom>
        </p:spPr>
      </p:pic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C474543F-8F1C-44F8-989B-300910C5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64" y="1891079"/>
            <a:ext cx="7088964" cy="3880773"/>
          </a:xfrm>
        </p:spPr>
        <p:txBody>
          <a:bodyPr>
            <a:normAutofit/>
          </a:bodyPr>
          <a:lstStyle/>
          <a:p>
            <a:r>
              <a:rPr lang="nl-NL" sz="2400">
                <a:latin typeface="Trebuchet MS" panose="020B0603020202020204" pitchFamily="34" charset="0"/>
              </a:rPr>
              <a:t>Werelderfgoedlijst UNESCO 1987</a:t>
            </a:r>
          </a:p>
          <a:p>
            <a:r>
              <a:rPr lang="nl-NL" sz="2400">
                <a:latin typeface="Trebuchet MS" panose="020B0603020202020204" pitchFamily="34" charset="0"/>
              </a:rPr>
              <a:t>NEW7Wonders of the world 2007</a:t>
            </a:r>
          </a:p>
          <a:p>
            <a:r>
              <a:rPr lang="nl-NL" sz="2400">
                <a:latin typeface="Trebuchet MS" panose="020B0603020202020204" pitchFamily="34" charset="0"/>
              </a:rPr>
              <a:t>Toeristische trekpleister </a:t>
            </a:r>
          </a:p>
          <a:p>
            <a:r>
              <a:rPr lang="nl-NL" sz="2400">
                <a:latin typeface="Trebuchet MS" panose="020B0603020202020204" pitchFamily="34" charset="0"/>
              </a:rPr>
              <a:t>Restauratiewet</a:t>
            </a:r>
            <a:endParaRPr lang="nl-NL" sz="1600">
              <a:latin typeface="Trebuchet MS" panose="020B0603020202020204" pitchFamily="34" charset="0"/>
            </a:endParaRPr>
          </a:p>
          <a:p>
            <a:endParaRPr lang="nl-NL" sz="2000"/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4407EF68-102A-400A-8E9C-99ADD55A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495" y="62101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nl-NL" sz="6000"/>
              <a:t>Waarde Chinese muur NU</a:t>
            </a:r>
          </a:p>
        </p:txBody>
      </p:sp>
    </p:spTree>
    <p:extLst>
      <p:ext uri="{BB962C8B-B14F-4D97-AF65-F5344CB8AC3E}">
        <p14:creationId xmlns:p14="http://schemas.microsoft.com/office/powerpoint/2010/main" val="31776387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20A122-B77B-43EE-96CC-92E5A4198E13}">
  <ds:schemaRefs>
    <ds:schemaRef ds:uri="65ed4ab6-2175-49b9-a56a-e16d6480a7d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D314CED-8C0D-407C-80A1-4F648998BC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2E5E99-C349-4995-AD83-779D751DDBBA}">
  <ds:schemaRefs>
    <ds:schemaRef ds:uri="65ed4ab6-2175-49b9-a56a-e16d6480a7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10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Les 1</vt:lpstr>
      <vt:lpstr>Rara… wat ben ik?</vt:lpstr>
      <vt:lpstr>PowerPoint Presentation</vt:lpstr>
      <vt:lpstr>PowerPoint Presentation</vt:lpstr>
      <vt:lpstr>PowerPoint Presentation</vt:lpstr>
      <vt:lpstr>Keizer Qin</vt:lpstr>
      <vt:lpstr>Bouw Chinese muur</vt:lpstr>
      <vt:lpstr>Doel Chinese muur</vt:lpstr>
      <vt:lpstr>Waarde Chinese muur TOEN</vt:lpstr>
      <vt:lpstr>Waarde Chinese muur 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</dc:title>
  <dc:creator>Marith Kesselaar.</dc:creator>
  <cp:revision>1</cp:revision>
  <dcterms:created xsi:type="dcterms:W3CDTF">2021-11-23T11:23:05Z</dcterms:created>
  <dcterms:modified xsi:type="dcterms:W3CDTF">2021-12-21T10:09:42Z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