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D56D27-34E9-4DBD-A2C2-553657922F30}" v="94" dt="2021-12-15T11:00:14.376"/>
    <p1510:client id="{AD8ADC61-CCDC-41FE-8EA4-42F1DA75386F}" v="225" dt="2021-12-15T11:31:53.0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rst.Henrike" userId="S::henrike.dorst@driestar-educatief.nl::d8595309-3df2-46d8-8f0b-de18f6ee0bd5" providerId="AD" clId="Web-{53D56D27-34E9-4DBD-A2C2-553657922F30}"/>
    <pc:docChg chg="addSld modSld">
      <pc:chgData name="Dorst.Henrike" userId="S::henrike.dorst@driestar-educatief.nl::d8595309-3df2-46d8-8f0b-de18f6ee0bd5" providerId="AD" clId="Web-{53D56D27-34E9-4DBD-A2C2-553657922F30}" dt="2021-12-15T11:00:14.376" v="60"/>
      <pc:docMkLst>
        <pc:docMk/>
      </pc:docMkLst>
      <pc:sldChg chg="addSp delSp modSp">
        <pc:chgData name="Dorst.Henrike" userId="S::henrike.dorst@driestar-educatief.nl::d8595309-3df2-46d8-8f0b-de18f6ee0bd5" providerId="AD" clId="Web-{53D56D27-34E9-4DBD-A2C2-553657922F30}" dt="2021-12-15T10:57:34.247" v="58"/>
        <pc:sldMkLst>
          <pc:docMk/>
          <pc:sldMk cId="3351439039" sldId="256"/>
        </pc:sldMkLst>
        <pc:spChg chg="del">
          <ac:chgData name="Dorst.Henrike" userId="S::henrike.dorst@driestar-educatief.nl::d8595309-3df2-46d8-8f0b-de18f6ee0bd5" providerId="AD" clId="Web-{53D56D27-34E9-4DBD-A2C2-553657922F30}" dt="2021-12-15T10:57:34.247" v="58"/>
          <ac:spMkLst>
            <pc:docMk/>
            <pc:sldMk cId="3351439039" sldId="256"/>
            <ac:spMk id="2" creationId="{00000000-0000-0000-0000-000000000000}"/>
          </ac:spMkLst>
        </pc:spChg>
        <pc:spChg chg="del">
          <ac:chgData name="Dorst.Henrike" userId="S::henrike.dorst@driestar-educatief.nl::d8595309-3df2-46d8-8f0b-de18f6ee0bd5" providerId="AD" clId="Web-{53D56D27-34E9-4DBD-A2C2-553657922F30}" dt="2021-12-15T10:55:04.415" v="11"/>
          <ac:spMkLst>
            <pc:docMk/>
            <pc:sldMk cId="3351439039" sldId="256"/>
            <ac:spMk id="3" creationId="{00000000-0000-0000-0000-000000000000}"/>
          </ac:spMkLst>
        </pc:spChg>
        <pc:spChg chg="add mod">
          <ac:chgData name="Dorst.Henrike" userId="S::henrike.dorst@driestar-educatief.nl::d8595309-3df2-46d8-8f0b-de18f6ee0bd5" providerId="AD" clId="Web-{53D56D27-34E9-4DBD-A2C2-553657922F30}" dt="2021-12-15T10:57:13.043" v="56" actId="1076"/>
          <ac:spMkLst>
            <pc:docMk/>
            <pc:sldMk cId="3351439039" sldId="256"/>
            <ac:spMk id="7" creationId="{BF636CAE-6D67-4E92-BD6B-68040F2B56B4}"/>
          </ac:spMkLst>
        </pc:spChg>
        <pc:picChg chg="add del mod">
          <ac:chgData name="Dorst.Henrike" userId="S::henrike.dorst@driestar-educatief.nl::d8595309-3df2-46d8-8f0b-de18f6ee0bd5" providerId="AD" clId="Web-{53D56D27-34E9-4DBD-A2C2-553657922F30}" dt="2021-12-15T10:53:52.664" v="4"/>
          <ac:picMkLst>
            <pc:docMk/>
            <pc:sldMk cId="3351439039" sldId="256"/>
            <ac:picMk id="4" creationId="{7E0F8120-6E0E-44D2-8217-83A5BED59F92}"/>
          </ac:picMkLst>
        </pc:picChg>
        <pc:picChg chg="add del mod">
          <ac:chgData name="Dorst.Henrike" userId="S::henrike.dorst@driestar-educatief.nl::d8595309-3df2-46d8-8f0b-de18f6ee0bd5" providerId="AD" clId="Web-{53D56D27-34E9-4DBD-A2C2-553657922F30}" dt="2021-12-15T10:53:56.726" v="6"/>
          <ac:picMkLst>
            <pc:docMk/>
            <pc:sldMk cId="3351439039" sldId="256"/>
            <ac:picMk id="5" creationId="{B1DE73A3-853F-462B-92F8-EC620B646390}"/>
          </ac:picMkLst>
        </pc:picChg>
        <pc:picChg chg="add mod ord">
          <ac:chgData name="Dorst.Henrike" userId="S::henrike.dorst@driestar-educatief.nl::d8595309-3df2-46d8-8f0b-de18f6ee0bd5" providerId="AD" clId="Web-{53D56D27-34E9-4DBD-A2C2-553657922F30}" dt="2021-12-15T10:57:31.294" v="57"/>
          <ac:picMkLst>
            <pc:docMk/>
            <pc:sldMk cId="3351439039" sldId="256"/>
            <ac:picMk id="6" creationId="{94BBF67C-AEF9-4832-A9B5-55D0758F299D}"/>
          </ac:picMkLst>
        </pc:picChg>
      </pc:sldChg>
      <pc:sldChg chg="addSp delSp modSp new">
        <pc:chgData name="Dorst.Henrike" userId="S::henrike.dorst@driestar-educatief.nl::d8595309-3df2-46d8-8f0b-de18f6ee0bd5" providerId="AD" clId="Web-{53D56D27-34E9-4DBD-A2C2-553657922F30}" dt="2021-12-15T11:00:14.376" v="60"/>
        <pc:sldMkLst>
          <pc:docMk/>
          <pc:sldMk cId="1231758684" sldId="257"/>
        </pc:sldMkLst>
        <pc:spChg chg="del">
          <ac:chgData name="Dorst.Henrike" userId="S::henrike.dorst@driestar-educatief.nl::d8595309-3df2-46d8-8f0b-de18f6ee0bd5" providerId="AD" clId="Web-{53D56D27-34E9-4DBD-A2C2-553657922F30}" dt="2021-12-15T11:00:14.376" v="60"/>
          <ac:spMkLst>
            <pc:docMk/>
            <pc:sldMk cId="1231758684" sldId="257"/>
            <ac:spMk id="3" creationId="{EB695DFD-6D34-40E4-99A8-9256FB2273B9}"/>
          </ac:spMkLst>
        </pc:spChg>
        <pc:picChg chg="add mod ord">
          <ac:chgData name="Dorst.Henrike" userId="S::henrike.dorst@driestar-educatief.nl::d8595309-3df2-46d8-8f0b-de18f6ee0bd5" providerId="AD" clId="Web-{53D56D27-34E9-4DBD-A2C2-553657922F30}" dt="2021-12-15T11:00:14.376" v="60"/>
          <ac:picMkLst>
            <pc:docMk/>
            <pc:sldMk cId="1231758684" sldId="257"/>
            <ac:picMk id="4" creationId="{BEF7E734-BE95-40DC-8546-A3C5220E9C05}"/>
          </ac:picMkLst>
        </pc:picChg>
      </pc:sldChg>
    </pc:docChg>
  </pc:docChgLst>
  <pc:docChgLst>
    <pc:chgData name="Dorst.Henrike" userId="S::henrike.dorst@driestar-educatief.nl::d8595309-3df2-46d8-8f0b-de18f6ee0bd5" providerId="AD" clId="Web-{AD8ADC61-CCDC-41FE-8EA4-42F1DA75386F}"/>
    <pc:docChg chg="addSld modSld">
      <pc:chgData name="Dorst.Henrike" userId="S::henrike.dorst@driestar-educatief.nl::d8595309-3df2-46d8-8f0b-de18f6ee0bd5" providerId="AD" clId="Web-{AD8ADC61-CCDC-41FE-8EA4-42F1DA75386F}" dt="2021-12-15T11:31:53.038" v="205" actId="14100"/>
      <pc:docMkLst>
        <pc:docMk/>
      </pc:docMkLst>
      <pc:sldChg chg="addSp delSp modSp mod setBg setClrOvrMap">
        <pc:chgData name="Dorst.Henrike" userId="S::henrike.dorst@driestar-educatief.nl::d8595309-3df2-46d8-8f0b-de18f6ee0bd5" providerId="AD" clId="Web-{AD8ADC61-CCDC-41FE-8EA4-42F1DA75386F}" dt="2021-12-15T11:08:18.790" v="58" actId="1076"/>
        <pc:sldMkLst>
          <pc:docMk/>
          <pc:sldMk cId="1231758684" sldId="257"/>
        </pc:sldMkLst>
        <pc:spChg chg="del">
          <ac:chgData name="Dorst.Henrike" userId="S::henrike.dorst@driestar-educatief.nl::d8595309-3df2-46d8-8f0b-de18f6ee0bd5" providerId="AD" clId="Web-{AD8ADC61-CCDC-41FE-8EA4-42F1DA75386F}" dt="2021-12-15T11:06:34.506" v="0"/>
          <ac:spMkLst>
            <pc:docMk/>
            <pc:sldMk cId="1231758684" sldId="257"/>
            <ac:spMk id="2" creationId="{54650921-4D64-46D0-99A0-DFC53C69521B}"/>
          </ac:spMkLst>
        </pc:spChg>
        <pc:spChg chg="add del">
          <ac:chgData name="Dorst.Henrike" userId="S::henrike.dorst@driestar-educatief.nl::d8595309-3df2-46d8-8f0b-de18f6ee0bd5" providerId="AD" clId="Web-{AD8ADC61-CCDC-41FE-8EA4-42F1DA75386F}" dt="2021-12-15T11:08:06.633" v="57"/>
          <ac:spMkLst>
            <pc:docMk/>
            <pc:sldMk cId="1231758684" sldId="257"/>
            <ac:spMk id="6" creationId="{9F701746-0657-4467-BBD3-24051A715C25}"/>
          </ac:spMkLst>
        </pc:spChg>
        <pc:spChg chg="add mod">
          <ac:chgData name="Dorst.Henrike" userId="S::henrike.dorst@driestar-educatief.nl::d8595309-3df2-46d8-8f0b-de18f6ee0bd5" providerId="AD" clId="Web-{AD8ADC61-CCDC-41FE-8EA4-42F1DA75386F}" dt="2021-12-15T11:08:18.790" v="58" actId="1076"/>
          <ac:spMkLst>
            <pc:docMk/>
            <pc:sldMk cId="1231758684" sldId="257"/>
            <ac:spMk id="8" creationId="{0B8FC778-0E00-4138-8396-7E89A4928235}"/>
          </ac:spMkLst>
        </pc:spChg>
        <pc:spChg chg="add del">
          <ac:chgData name="Dorst.Henrike" userId="S::henrike.dorst@driestar-educatief.nl::d8595309-3df2-46d8-8f0b-de18f6ee0bd5" providerId="AD" clId="Web-{AD8ADC61-CCDC-41FE-8EA4-42F1DA75386F}" dt="2021-12-15T11:07:15.242" v="5"/>
          <ac:spMkLst>
            <pc:docMk/>
            <pc:sldMk cId="1231758684" sldId="257"/>
            <ac:spMk id="9" creationId="{A2509F26-B5DC-4BA7-B476-4CB044237A2E}"/>
          </ac:spMkLst>
        </pc:spChg>
        <pc:spChg chg="add del">
          <ac:chgData name="Dorst.Henrike" userId="S::henrike.dorst@driestar-educatief.nl::d8595309-3df2-46d8-8f0b-de18f6ee0bd5" providerId="AD" clId="Web-{AD8ADC61-CCDC-41FE-8EA4-42F1DA75386F}" dt="2021-12-15T11:07:15.242" v="5"/>
          <ac:spMkLst>
            <pc:docMk/>
            <pc:sldMk cId="1231758684" sldId="257"/>
            <ac:spMk id="11" creationId="{DB103EB1-B135-4526-B883-33228FC27FF1}"/>
          </ac:spMkLst>
        </pc:spChg>
        <pc:spChg chg="add del">
          <ac:chgData name="Dorst.Henrike" userId="S::henrike.dorst@driestar-educatief.nl::d8595309-3df2-46d8-8f0b-de18f6ee0bd5" providerId="AD" clId="Web-{AD8ADC61-CCDC-41FE-8EA4-42F1DA75386F}" dt="2021-12-15T11:08:06.633" v="57"/>
          <ac:spMkLst>
            <pc:docMk/>
            <pc:sldMk cId="1231758684" sldId="257"/>
            <ac:spMk id="13" creationId="{117BEB00-3E3D-4F08-AF56-DB0D22FB5F64}"/>
          </ac:spMkLst>
        </pc:spChg>
        <pc:spChg chg="add">
          <ac:chgData name="Dorst.Henrike" userId="S::henrike.dorst@driestar-educatief.nl::d8595309-3df2-46d8-8f0b-de18f6ee0bd5" providerId="AD" clId="Web-{AD8ADC61-CCDC-41FE-8EA4-42F1DA75386F}" dt="2021-12-15T11:08:06.633" v="57"/>
          <ac:spMkLst>
            <pc:docMk/>
            <pc:sldMk cId="1231758684" sldId="257"/>
            <ac:spMk id="15" creationId="{04812C46-200A-4DEB-A05E-3ED6C68C2387}"/>
          </ac:spMkLst>
        </pc:spChg>
        <pc:spChg chg="add del">
          <ac:chgData name="Dorst.Henrike" userId="S::henrike.dorst@driestar-educatief.nl::d8595309-3df2-46d8-8f0b-de18f6ee0bd5" providerId="AD" clId="Web-{AD8ADC61-CCDC-41FE-8EA4-42F1DA75386F}" dt="2021-12-15T11:08:06.633" v="56"/>
          <ac:spMkLst>
            <pc:docMk/>
            <pc:sldMk cId="1231758684" sldId="257"/>
            <ac:spMk id="18" creationId="{5E8D2E83-FB3A-40E7-A9E5-7AB389D612B4}"/>
          </ac:spMkLst>
        </pc:spChg>
        <pc:spChg chg="add">
          <ac:chgData name="Dorst.Henrike" userId="S::henrike.dorst@driestar-educatief.nl::d8595309-3df2-46d8-8f0b-de18f6ee0bd5" providerId="AD" clId="Web-{AD8ADC61-CCDC-41FE-8EA4-42F1DA75386F}" dt="2021-12-15T11:08:06.633" v="57"/>
          <ac:spMkLst>
            <pc:docMk/>
            <pc:sldMk cId="1231758684" sldId="257"/>
            <ac:spMk id="20" creationId="{D1EA859B-E555-4109-94F3-6700E046E008}"/>
          </ac:spMkLst>
        </pc:spChg>
        <pc:picChg chg="mod">
          <ac:chgData name="Dorst.Henrike" userId="S::henrike.dorst@driestar-educatief.nl::d8595309-3df2-46d8-8f0b-de18f6ee0bd5" providerId="AD" clId="Web-{AD8ADC61-CCDC-41FE-8EA4-42F1DA75386F}" dt="2021-12-15T11:08:06.633" v="57"/>
          <ac:picMkLst>
            <pc:docMk/>
            <pc:sldMk cId="1231758684" sldId="257"/>
            <ac:picMk id="4" creationId="{BEF7E734-BE95-40DC-8546-A3C5220E9C05}"/>
          </ac:picMkLst>
        </pc:picChg>
      </pc:sldChg>
      <pc:sldChg chg="addSp delSp modSp new mod setBg">
        <pc:chgData name="Dorst.Henrike" userId="S::henrike.dorst@driestar-educatief.nl::d8595309-3df2-46d8-8f0b-de18f6ee0bd5" providerId="AD" clId="Web-{AD8ADC61-CCDC-41FE-8EA4-42F1DA75386F}" dt="2021-12-15T11:11:37.185" v="102" actId="20577"/>
        <pc:sldMkLst>
          <pc:docMk/>
          <pc:sldMk cId="791981061" sldId="258"/>
        </pc:sldMkLst>
        <pc:spChg chg="del">
          <ac:chgData name="Dorst.Henrike" userId="S::henrike.dorst@driestar-educatief.nl::d8595309-3df2-46d8-8f0b-de18f6ee0bd5" providerId="AD" clId="Web-{AD8ADC61-CCDC-41FE-8EA4-42F1DA75386F}" dt="2021-12-15T11:08:44.212" v="60"/>
          <ac:spMkLst>
            <pc:docMk/>
            <pc:sldMk cId="791981061" sldId="258"/>
            <ac:spMk id="2" creationId="{F2C8B0FB-3327-4F62-8112-9D5397525BC8}"/>
          </ac:spMkLst>
        </pc:spChg>
        <pc:spChg chg="del mod">
          <ac:chgData name="Dorst.Henrike" userId="S::henrike.dorst@driestar-educatief.nl::d8595309-3df2-46d8-8f0b-de18f6ee0bd5" providerId="AD" clId="Web-{AD8ADC61-CCDC-41FE-8EA4-42F1DA75386F}" dt="2021-12-15T11:08:51.712" v="62"/>
          <ac:spMkLst>
            <pc:docMk/>
            <pc:sldMk cId="791981061" sldId="258"/>
            <ac:spMk id="3" creationId="{8D1FFF75-C61E-47DE-9C76-E240BFEF69D8}"/>
          </ac:spMkLst>
        </pc:spChg>
        <pc:spChg chg="add mod">
          <ac:chgData name="Dorst.Henrike" userId="S::henrike.dorst@driestar-educatief.nl::d8595309-3df2-46d8-8f0b-de18f6ee0bd5" providerId="AD" clId="Web-{AD8ADC61-CCDC-41FE-8EA4-42F1DA75386F}" dt="2021-12-15T11:11:37.185" v="102" actId="20577"/>
          <ac:spMkLst>
            <pc:docMk/>
            <pc:sldMk cId="791981061" sldId="258"/>
            <ac:spMk id="5" creationId="{16F6BF55-F28B-4A28-830B-45484AA79FB8}"/>
          </ac:spMkLst>
        </pc:spChg>
        <pc:spChg chg="add del">
          <ac:chgData name="Dorst.Henrike" userId="S::henrike.dorst@driestar-educatief.nl::d8595309-3df2-46d8-8f0b-de18f6ee0bd5" providerId="AD" clId="Web-{AD8ADC61-CCDC-41FE-8EA4-42F1DA75386F}" dt="2021-12-15T11:11:17.215" v="97"/>
          <ac:spMkLst>
            <pc:docMk/>
            <pc:sldMk cId="791981061" sldId="258"/>
            <ac:spMk id="6" creationId="{B8952D67-EF67-4A76-A4F2-966DB62F9D31}"/>
          </ac:spMkLst>
        </pc:spChg>
        <pc:spChg chg="add">
          <ac:chgData name="Dorst.Henrike" userId="S::henrike.dorst@driestar-educatief.nl::d8595309-3df2-46d8-8f0b-de18f6ee0bd5" providerId="AD" clId="Web-{AD8ADC61-CCDC-41FE-8EA4-42F1DA75386F}" dt="2021-12-15T11:11:00.824" v="91"/>
          <ac:spMkLst>
            <pc:docMk/>
            <pc:sldMk cId="791981061" sldId="258"/>
            <ac:spMk id="10" creationId="{48CAE4AE-A9DF-45AF-9A9C-1712BC63418E}"/>
          </ac:spMkLst>
        </pc:spChg>
        <pc:spChg chg="add">
          <ac:chgData name="Dorst.Henrike" userId="S::henrike.dorst@driestar-educatief.nl::d8595309-3df2-46d8-8f0b-de18f6ee0bd5" providerId="AD" clId="Web-{AD8ADC61-CCDC-41FE-8EA4-42F1DA75386F}" dt="2021-12-15T11:11:00.824" v="91"/>
          <ac:spMkLst>
            <pc:docMk/>
            <pc:sldMk cId="791981061" sldId="258"/>
            <ac:spMk id="35" creationId="{E972DE0D-2E53-4159-ABD3-C601524262C2}"/>
          </ac:spMkLst>
        </pc:spChg>
        <pc:grpChg chg="add">
          <ac:chgData name="Dorst.Henrike" userId="S::henrike.dorst@driestar-educatief.nl::d8595309-3df2-46d8-8f0b-de18f6ee0bd5" providerId="AD" clId="Web-{AD8ADC61-CCDC-41FE-8EA4-42F1DA75386F}" dt="2021-12-15T11:11:00.824" v="91"/>
          <ac:grpSpMkLst>
            <pc:docMk/>
            <pc:sldMk cId="791981061" sldId="258"/>
            <ac:grpSpMk id="12" creationId="{6C272060-BC98-4C91-A58F-4DFEC566CF7F}"/>
          </ac:grpSpMkLst>
        </pc:grpChg>
        <pc:picChg chg="add mod">
          <ac:chgData name="Dorst.Henrike" userId="S::henrike.dorst@driestar-educatief.nl::d8595309-3df2-46d8-8f0b-de18f6ee0bd5" providerId="AD" clId="Web-{AD8ADC61-CCDC-41FE-8EA4-42F1DA75386F}" dt="2021-12-15T11:11:00.824" v="91"/>
          <ac:picMkLst>
            <pc:docMk/>
            <pc:sldMk cId="791981061" sldId="258"/>
            <ac:picMk id="4" creationId="{17BD4AD1-F8B0-47E1-B3E4-086C04191706}"/>
          </ac:picMkLst>
        </pc:picChg>
      </pc:sldChg>
      <pc:sldChg chg="addSp delSp modSp new mod setBg">
        <pc:chgData name="Dorst.Henrike" userId="S::henrike.dorst@driestar-educatief.nl::d8595309-3df2-46d8-8f0b-de18f6ee0bd5" providerId="AD" clId="Web-{AD8ADC61-CCDC-41FE-8EA4-42F1DA75386F}" dt="2021-12-15T11:18:08.771" v="117" actId="1076"/>
        <pc:sldMkLst>
          <pc:docMk/>
          <pc:sldMk cId="2621664548" sldId="259"/>
        </pc:sldMkLst>
        <pc:spChg chg="mod">
          <ac:chgData name="Dorst.Henrike" userId="S::henrike.dorst@driestar-educatief.nl::d8595309-3df2-46d8-8f0b-de18f6ee0bd5" providerId="AD" clId="Web-{AD8ADC61-CCDC-41FE-8EA4-42F1DA75386F}" dt="2021-12-15T11:17:53.224" v="114"/>
          <ac:spMkLst>
            <pc:docMk/>
            <pc:sldMk cId="2621664548" sldId="259"/>
            <ac:spMk id="2" creationId="{6C4AD75A-03E2-4139-BBF3-F03467673E0B}"/>
          </ac:spMkLst>
        </pc:spChg>
        <pc:spChg chg="del">
          <ac:chgData name="Dorst.Henrike" userId="S::henrike.dorst@driestar-educatief.nl::d8595309-3df2-46d8-8f0b-de18f6ee0bd5" providerId="AD" clId="Web-{AD8ADC61-CCDC-41FE-8EA4-42F1DA75386F}" dt="2021-12-15T11:12:12.388" v="108"/>
          <ac:spMkLst>
            <pc:docMk/>
            <pc:sldMk cId="2621664548" sldId="259"/>
            <ac:spMk id="3" creationId="{5D3394D7-7DF8-4727-8CC9-A262A47A2E07}"/>
          </ac:spMkLst>
        </pc:spChg>
        <pc:spChg chg="add">
          <ac:chgData name="Dorst.Henrike" userId="S::henrike.dorst@driestar-educatief.nl::d8595309-3df2-46d8-8f0b-de18f6ee0bd5" providerId="AD" clId="Web-{AD8ADC61-CCDC-41FE-8EA4-42F1DA75386F}" dt="2021-12-15T11:17:53.224" v="114"/>
          <ac:spMkLst>
            <pc:docMk/>
            <pc:sldMk cId="2621664548" sldId="259"/>
            <ac:spMk id="9" creationId="{D12DDE76-C203-4047-9998-63900085B5E8}"/>
          </ac:spMkLst>
        </pc:spChg>
        <pc:picChg chg="add mod modCrop">
          <ac:chgData name="Dorst.Henrike" userId="S::henrike.dorst@driestar-educatief.nl::d8595309-3df2-46d8-8f0b-de18f6ee0bd5" providerId="AD" clId="Web-{AD8ADC61-CCDC-41FE-8EA4-42F1DA75386F}" dt="2021-12-15T11:18:08.771" v="117" actId="1076"/>
          <ac:picMkLst>
            <pc:docMk/>
            <pc:sldMk cId="2621664548" sldId="259"/>
            <ac:picMk id="4" creationId="{64EAB43A-03C1-4C0F-B95D-6013C3B4BF65}"/>
          </ac:picMkLst>
        </pc:picChg>
      </pc:sldChg>
      <pc:sldChg chg="addSp delSp modSp new mod setBg">
        <pc:chgData name="Dorst.Henrike" userId="S::henrike.dorst@driestar-educatief.nl::d8595309-3df2-46d8-8f0b-de18f6ee0bd5" providerId="AD" clId="Web-{AD8ADC61-CCDC-41FE-8EA4-42F1DA75386F}" dt="2021-12-15T11:20:03.711" v="139" actId="14100"/>
        <pc:sldMkLst>
          <pc:docMk/>
          <pc:sldMk cId="4026499421" sldId="260"/>
        </pc:sldMkLst>
        <pc:spChg chg="mod">
          <ac:chgData name="Dorst.Henrike" userId="S::henrike.dorst@driestar-educatief.nl::d8595309-3df2-46d8-8f0b-de18f6ee0bd5" providerId="AD" clId="Web-{AD8ADC61-CCDC-41FE-8EA4-42F1DA75386F}" dt="2021-12-15T11:19:52.773" v="137"/>
          <ac:spMkLst>
            <pc:docMk/>
            <pc:sldMk cId="4026499421" sldId="260"/>
            <ac:spMk id="2" creationId="{5A0AF42A-8DF4-46BA-84BD-97B99B4DB694}"/>
          </ac:spMkLst>
        </pc:spChg>
        <pc:spChg chg="del">
          <ac:chgData name="Dorst.Henrike" userId="S::henrike.dorst@driestar-educatief.nl::d8595309-3df2-46d8-8f0b-de18f6ee0bd5" providerId="AD" clId="Web-{AD8ADC61-CCDC-41FE-8EA4-42F1DA75386F}" dt="2021-12-15T11:18:58.663" v="131"/>
          <ac:spMkLst>
            <pc:docMk/>
            <pc:sldMk cId="4026499421" sldId="260"/>
            <ac:spMk id="3" creationId="{1363AFDA-1982-4BDA-B6A3-81AD58378E01}"/>
          </ac:spMkLst>
        </pc:spChg>
        <pc:spChg chg="add">
          <ac:chgData name="Dorst.Henrike" userId="S::henrike.dorst@driestar-educatief.nl::d8595309-3df2-46d8-8f0b-de18f6ee0bd5" providerId="AD" clId="Web-{AD8ADC61-CCDC-41FE-8EA4-42F1DA75386F}" dt="2021-12-15T11:19:52.773" v="137"/>
          <ac:spMkLst>
            <pc:docMk/>
            <pc:sldMk cId="4026499421" sldId="260"/>
            <ac:spMk id="9" creationId="{D12DDE76-C203-4047-9998-63900085B5E8}"/>
          </ac:spMkLst>
        </pc:spChg>
        <pc:picChg chg="add mod modCrop">
          <ac:chgData name="Dorst.Henrike" userId="S::henrike.dorst@driestar-educatief.nl::d8595309-3df2-46d8-8f0b-de18f6ee0bd5" providerId="AD" clId="Web-{AD8ADC61-CCDC-41FE-8EA4-42F1DA75386F}" dt="2021-12-15T11:20:03.711" v="139" actId="14100"/>
          <ac:picMkLst>
            <pc:docMk/>
            <pc:sldMk cId="4026499421" sldId="260"/>
            <ac:picMk id="4" creationId="{A693D7D0-679C-40ED-8B87-129C7DEF246C}"/>
          </ac:picMkLst>
        </pc:picChg>
      </pc:sldChg>
      <pc:sldChg chg="addSp delSp modSp new mod setBg">
        <pc:chgData name="Dorst.Henrike" userId="S::henrike.dorst@driestar-educatief.nl::d8595309-3df2-46d8-8f0b-de18f6ee0bd5" providerId="AD" clId="Web-{AD8ADC61-CCDC-41FE-8EA4-42F1DA75386F}" dt="2021-12-15T11:25:09.577" v="153" actId="14100"/>
        <pc:sldMkLst>
          <pc:docMk/>
          <pc:sldMk cId="1319374659" sldId="261"/>
        </pc:sldMkLst>
        <pc:spChg chg="mod">
          <ac:chgData name="Dorst.Henrike" userId="S::henrike.dorst@driestar-educatief.nl::d8595309-3df2-46d8-8f0b-de18f6ee0bd5" providerId="AD" clId="Web-{AD8ADC61-CCDC-41FE-8EA4-42F1DA75386F}" dt="2021-12-15T11:24:52.045" v="151"/>
          <ac:spMkLst>
            <pc:docMk/>
            <pc:sldMk cId="1319374659" sldId="261"/>
            <ac:spMk id="2" creationId="{5FFFBDB3-0CE5-4FEF-A921-E181D3740192}"/>
          </ac:spMkLst>
        </pc:spChg>
        <pc:spChg chg="del">
          <ac:chgData name="Dorst.Henrike" userId="S::henrike.dorst@driestar-educatief.nl::d8595309-3df2-46d8-8f0b-de18f6ee0bd5" providerId="AD" clId="Web-{AD8ADC61-CCDC-41FE-8EA4-42F1DA75386F}" dt="2021-12-15T11:20:34.962" v="146"/>
          <ac:spMkLst>
            <pc:docMk/>
            <pc:sldMk cId="1319374659" sldId="261"/>
            <ac:spMk id="3" creationId="{2D1BD96A-86B6-4E3F-8E80-A30920BD3232}"/>
          </ac:spMkLst>
        </pc:spChg>
        <pc:spChg chg="add">
          <ac:chgData name="Dorst.Henrike" userId="S::henrike.dorst@driestar-educatief.nl::d8595309-3df2-46d8-8f0b-de18f6ee0bd5" providerId="AD" clId="Web-{AD8ADC61-CCDC-41FE-8EA4-42F1DA75386F}" dt="2021-12-15T11:24:52.045" v="151"/>
          <ac:spMkLst>
            <pc:docMk/>
            <pc:sldMk cId="1319374659" sldId="261"/>
            <ac:spMk id="9" creationId="{D12DDE76-C203-4047-9998-63900085B5E8}"/>
          </ac:spMkLst>
        </pc:spChg>
        <pc:picChg chg="add mod modCrop">
          <ac:chgData name="Dorst.Henrike" userId="S::henrike.dorst@driestar-educatief.nl::d8595309-3df2-46d8-8f0b-de18f6ee0bd5" providerId="AD" clId="Web-{AD8ADC61-CCDC-41FE-8EA4-42F1DA75386F}" dt="2021-12-15T11:25:09.577" v="153" actId="14100"/>
          <ac:picMkLst>
            <pc:docMk/>
            <pc:sldMk cId="1319374659" sldId="261"/>
            <ac:picMk id="4" creationId="{195218E7-D9D5-4806-9444-A9AB6352EC6C}"/>
          </ac:picMkLst>
        </pc:picChg>
      </pc:sldChg>
      <pc:sldChg chg="addSp delSp modSp new mod setBg">
        <pc:chgData name="Dorst.Henrike" userId="S::henrike.dorst@driestar-educatief.nl::d8595309-3df2-46d8-8f0b-de18f6ee0bd5" providerId="AD" clId="Web-{AD8ADC61-CCDC-41FE-8EA4-42F1DA75386F}" dt="2021-12-15T11:30:51.303" v="187" actId="14100"/>
        <pc:sldMkLst>
          <pc:docMk/>
          <pc:sldMk cId="1349798878" sldId="262"/>
        </pc:sldMkLst>
        <pc:spChg chg="mod">
          <ac:chgData name="Dorst.Henrike" userId="S::henrike.dorst@driestar-educatief.nl::d8595309-3df2-46d8-8f0b-de18f6ee0bd5" providerId="AD" clId="Web-{AD8ADC61-CCDC-41FE-8EA4-42F1DA75386F}" dt="2021-12-15T11:30:26.849" v="183"/>
          <ac:spMkLst>
            <pc:docMk/>
            <pc:sldMk cId="1349798878" sldId="262"/>
            <ac:spMk id="2" creationId="{0E31CFDE-4F0C-4178-8B5E-D059497BAB0C}"/>
          </ac:spMkLst>
        </pc:spChg>
        <pc:spChg chg="del">
          <ac:chgData name="Dorst.Henrike" userId="S::henrike.dorst@driestar-educatief.nl::d8595309-3df2-46d8-8f0b-de18f6ee0bd5" providerId="AD" clId="Web-{AD8ADC61-CCDC-41FE-8EA4-42F1DA75386F}" dt="2021-12-15T11:29:08.379" v="177"/>
          <ac:spMkLst>
            <pc:docMk/>
            <pc:sldMk cId="1349798878" sldId="262"/>
            <ac:spMk id="3" creationId="{64211B8A-6263-4F03-B40C-4BF5A844FB26}"/>
          </ac:spMkLst>
        </pc:spChg>
        <pc:spChg chg="add">
          <ac:chgData name="Dorst.Henrike" userId="S::henrike.dorst@driestar-educatief.nl::d8595309-3df2-46d8-8f0b-de18f6ee0bd5" providerId="AD" clId="Web-{AD8ADC61-CCDC-41FE-8EA4-42F1DA75386F}" dt="2021-12-15T11:30:26.849" v="183"/>
          <ac:spMkLst>
            <pc:docMk/>
            <pc:sldMk cId="1349798878" sldId="262"/>
            <ac:spMk id="9" creationId="{D12DDE76-C203-4047-9998-63900085B5E8}"/>
          </ac:spMkLst>
        </pc:spChg>
        <pc:picChg chg="add mod modCrop">
          <ac:chgData name="Dorst.Henrike" userId="S::henrike.dorst@driestar-educatief.nl::d8595309-3df2-46d8-8f0b-de18f6ee0bd5" providerId="AD" clId="Web-{AD8ADC61-CCDC-41FE-8EA4-42F1DA75386F}" dt="2021-12-15T11:30:51.303" v="187" actId="14100"/>
          <ac:picMkLst>
            <pc:docMk/>
            <pc:sldMk cId="1349798878" sldId="262"/>
            <ac:picMk id="4" creationId="{C42BC135-1B7B-431F-89C1-9FE7CB0A853E}"/>
          </ac:picMkLst>
        </pc:picChg>
      </pc:sldChg>
      <pc:sldChg chg="addSp delSp modSp new mod setBg">
        <pc:chgData name="Dorst.Henrike" userId="S::henrike.dorst@driestar-educatief.nl::d8595309-3df2-46d8-8f0b-de18f6ee0bd5" providerId="AD" clId="Web-{AD8ADC61-CCDC-41FE-8EA4-42F1DA75386F}" dt="2021-12-15T11:31:53.038" v="205" actId="14100"/>
        <pc:sldMkLst>
          <pc:docMk/>
          <pc:sldMk cId="1370762938" sldId="263"/>
        </pc:sldMkLst>
        <pc:spChg chg="mod">
          <ac:chgData name="Dorst.Henrike" userId="S::henrike.dorst@driestar-educatief.nl::d8595309-3df2-46d8-8f0b-de18f6ee0bd5" providerId="AD" clId="Web-{AD8ADC61-CCDC-41FE-8EA4-42F1DA75386F}" dt="2021-12-15T11:31:39.663" v="202"/>
          <ac:spMkLst>
            <pc:docMk/>
            <pc:sldMk cId="1370762938" sldId="263"/>
            <ac:spMk id="2" creationId="{B8E69B93-0726-4DEA-8848-3815876D3861}"/>
          </ac:spMkLst>
        </pc:spChg>
        <pc:spChg chg="del">
          <ac:chgData name="Dorst.Henrike" userId="S::henrike.dorst@driestar-educatief.nl::d8595309-3df2-46d8-8f0b-de18f6ee0bd5" providerId="AD" clId="Web-{AD8ADC61-CCDC-41FE-8EA4-42F1DA75386F}" dt="2021-12-15T11:31:35.101" v="200"/>
          <ac:spMkLst>
            <pc:docMk/>
            <pc:sldMk cId="1370762938" sldId="263"/>
            <ac:spMk id="3" creationId="{E84A6091-C1D3-4C83-8612-FC3F72FD1237}"/>
          </ac:spMkLst>
        </pc:spChg>
        <pc:spChg chg="add">
          <ac:chgData name="Dorst.Henrike" userId="S::henrike.dorst@driestar-educatief.nl::d8595309-3df2-46d8-8f0b-de18f6ee0bd5" providerId="AD" clId="Web-{AD8ADC61-CCDC-41FE-8EA4-42F1DA75386F}" dt="2021-12-15T11:31:39.663" v="202"/>
          <ac:spMkLst>
            <pc:docMk/>
            <pc:sldMk cId="1370762938" sldId="263"/>
            <ac:spMk id="9" creationId="{D12DDE76-C203-4047-9998-63900085B5E8}"/>
          </ac:spMkLst>
        </pc:spChg>
        <pc:picChg chg="add mod">
          <ac:chgData name="Dorst.Henrike" userId="S::henrike.dorst@driestar-educatief.nl::d8595309-3df2-46d8-8f0b-de18f6ee0bd5" providerId="AD" clId="Web-{AD8ADC61-CCDC-41FE-8EA4-42F1DA75386F}" dt="2021-12-15T11:31:53.038" v="205" actId="14100"/>
          <ac:picMkLst>
            <pc:docMk/>
            <pc:sldMk cId="1370762938" sldId="263"/>
            <ac:picMk id="4" creationId="{E849D668-3005-4D69-AB96-F59797EF6EF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9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591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349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8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31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778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60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3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29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96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119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054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6" descr="Afbeelding met natuur, outdoor-object, nachthemel&#10;&#10;Automatisch gegenereerde beschrijving">
            <a:extLst>
              <a:ext uri="{FF2B5EF4-FFF2-40B4-BE49-F238E27FC236}">
                <a16:creationId xmlns:a16="http://schemas.microsoft.com/office/drawing/2014/main" id="{94BBF67C-AEF9-4832-A9B5-55D0758F2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0" y="-6063"/>
            <a:ext cx="12203500" cy="6884503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BF636CAE-6D67-4E92-BD6B-68040F2B56B4}"/>
              </a:ext>
            </a:extLst>
          </p:cNvPr>
          <p:cNvSpPr txBox="1"/>
          <p:nvPr/>
        </p:nvSpPr>
        <p:spPr>
          <a:xfrm>
            <a:off x="1245080" y="5874589"/>
            <a:ext cx="1103893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4800">
                <a:solidFill>
                  <a:schemeClr val="bg1"/>
                </a:solidFill>
                <a:cs typeface="Calibri"/>
              </a:rPr>
              <a:t>Zoek in de atlas de kaart van China op</a:t>
            </a:r>
          </a:p>
        </p:txBody>
      </p:sp>
    </p:spTree>
    <p:extLst>
      <p:ext uri="{BB962C8B-B14F-4D97-AF65-F5344CB8AC3E}">
        <p14:creationId xmlns:p14="http://schemas.microsoft.com/office/powerpoint/2010/main" val="3351439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4">
            <a:extLst>
              <a:ext uri="{FF2B5EF4-FFF2-40B4-BE49-F238E27FC236}">
                <a16:creationId xmlns:a16="http://schemas.microsoft.com/office/drawing/2014/main" id="{BEF7E734-BE95-40DC-8546-A3C5220E9C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18" r="2718"/>
          <a:stretch/>
        </p:blipFill>
        <p:spPr>
          <a:xfrm rot="16200000">
            <a:off x="1405822" y="-1405821"/>
            <a:ext cx="6858000" cy="966964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B8FC778-0E00-4138-8396-7E89A4928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5497" y="2577975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>
                <a:cs typeface="Calibri"/>
              </a:rPr>
              <a:t>Wat valt er op aan deze kaart?</a:t>
            </a:r>
          </a:p>
          <a:p>
            <a:r>
              <a:rPr lang="en-US" sz="2000">
                <a:cs typeface="Calibri"/>
              </a:rPr>
              <a:t>Waar liggen de meeste steden?</a:t>
            </a:r>
          </a:p>
          <a:p>
            <a:endParaRPr lang="en-US" sz="2000">
              <a:cs typeface="Calibri"/>
            </a:endParaRPr>
          </a:p>
          <a:p>
            <a:pPr marL="0" indent="0">
              <a:buNone/>
            </a:pPr>
            <a:endParaRPr lang="en-US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1758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8CAE4AE-A9DF-45AF-9A9C-1712BC634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C272060-BC98-4C91-A58F-4DFEC566C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8BA2DCB9-0DC0-4109-B2A2-56896E35E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64A33555-1142-4AD7-8084-1A99422A1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BC6E4081-1A88-453E-8CCF-B97B0CE20D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5B7E0935-6EE8-4C61-AED5-09B9A2A99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EB962BD6-C878-48FF-A75E-DCC7BDA3C3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CABF3786-BDE1-4FE5-9967-F6B6131A2C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4969707A-C75E-4F7F-A5C2-2991C65475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0E293989-8389-48CD-85D3-CAEFD5E963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8DCF1E8B-9247-45E2-8641-90DA9F7D52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48DF418F-91AD-4E55-AF3B-F28FF4596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EDBF35BD-D1DA-49B1-AE30-289189DACD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69198BEC-A3B6-4562-AB0F-3E7760026C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9AB30D45-77AB-4323-83A2-1A637D07D5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D1AD137E-7B63-434C-9D0D-5A64BB496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8B32BE2D-36DC-4BD0-952E-8FE32A70DB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930295E0-AD01-4DB0-9829-AD91BED608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29807E74-6BFD-4EA7-B3F3-92C0728A7D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C9EDBF49-4B87-4B6F-BEE6-DDC4A63CE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7738C468-1405-4ED9-8392-F93FA995EE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F16402CF-F511-450A-8584-8C8A5B7E9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85E5B49A-CFC2-4019-9BA6-528095F788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972DE0D-2E53-4159-ABD3-C60152426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7720" y="795527"/>
            <a:ext cx="5970638" cy="5248847"/>
          </a:xfrm>
          <a:prstGeom prst="rect">
            <a:avLst/>
          </a:prstGeom>
          <a:solidFill>
            <a:schemeClr val="bg1"/>
          </a:solidFill>
          <a:ln w="19050">
            <a:solidFill>
              <a:srgbClr val="F8C67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4" descr="Afbeelding met kaart&#10;&#10;Automatisch gegenereerde beschrijving">
            <a:extLst>
              <a:ext uri="{FF2B5EF4-FFF2-40B4-BE49-F238E27FC236}">
                <a16:creationId xmlns:a16="http://schemas.microsoft.com/office/drawing/2014/main" id="{17BD4AD1-F8B0-47E1-B3E4-086C041917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2" r="1" b="1"/>
          <a:stretch/>
        </p:blipFill>
        <p:spPr>
          <a:xfrm>
            <a:off x="972115" y="960214"/>
            <a:ext cx="5641848" cy="4919472"/>
          </a:xfrm>
          <a:prstGeom prst="rect">
            <a:avLst/>
          </a:prstGeom>
          <a:ln w="12700">
            <a:noFill/>
          </a:ln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16F6BF55-F28B-4A28-830B-45484AA79FB8}"/>
              </a:ext>
            </a:extLst>
          </p:cNvPr>
          <p:cNvSpPr txBox="1"/>
          <p:nvPr/>
        </p:nvSpPr>
        <p:spPr>
          <a:xfrm>
            <a:off x="7293817" y="2338388"/>
            <a:ext cx="4099607" cy="367823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Clr>
                <a:srgbClr val="F8C676"/>
              </a:buClr>
            </a:pPr>
            <a:r>
              <a:rPr lang="en-US" sz="2400" err="1">
                <a:cs typeface="Calibri" panose="020F0502020204030204"/>
              </a:rPr>
              <a:t>Spel</a:t>
            </a:r>
            <a:r>
              <a:rPr lang="en-US" sz="2400">
                <a:cs typeface="Calibri" panose="020F0502020204030204"/>
              </a:rPr>
              <a:t>:</a:t>
            </a:r>
            <a:endParaRPr lang="en-US">
              <a:cs typeface="Calibri" panose="020F0502020204030204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Clr>
                <a:srgbClr val="F8C676"/>
              </a:buClr>
              <a:buFont typeface="Arial" panose="020B0604020202020204" pitchFamily="34" charset="0"/>
              <a:buChar char="•"/>
            </a:pPr>
            <a:r>
              <a:rPr lang="en-US" err="1"/>
              <a:t>Waar</a:t>
            </a:r>
            <a:r>
              <a:rPr lang="en-US"/>
              <a:t> </a:t>
            </a:r>
            <a:r>
              <a:rPr lang="en-US" err="1"/>
              <a:t>ligt</a:t>
            </a:r>
            <a:r>
              <a:rPr lang="en-US"/>
              <a:t> Beijing? Noord, </a:t>
            </a:r>
            <a:r>
              <a:rPr lang="en-US" err="1"/>
              <a:t>oost</a:t>
            </a:r>
            <a:r>
              <a:rPr lang="en-US"/>
              <a:t>, </a:t>
            </a:r>
            <a:r>
              <a:rPr lang="en-US" err="1"/>
              <a:t>zuid</a:t>
            </a:r>
            <a:r>
              <a:rPr lang="en-US"/>
              <a:t> of west? </a:t>
            </a:r>
            <a:endParaRPr lang="en-US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Clr>
                <a:srgbClr val="F8C676"/>
              </a:buClr>
              <a:buFont typeface="Arial" panose="020B0604020202020204" pitchFamily="34" charset="0"/>
              <a:buChar char="•"/>
            </a:pPr>
            <a:r>
              <a:rPr lang="en-US"/>
              <a:t>Welk land </a:t>
            </a:r>
            <a:r>
              <a:rPr lang="en-US" err="1"/>
              <a:t>ligt</a:t>
            </a:r>
            <a:r>
              <a:rPr lang="en-US"/>
              <a:t> </a:t>
            </a:r>
            <a:r>
              <a:rPr lang="en-US" err="1"/>
              <a:t>boven</a:t>
            </a:r>
            <a:r>
              <a:rPr lang="en-US"/>
              <a:t> China? </a:t>
            </a:r>
            <a:endParaRPr lang="en-US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Clr>
                <a:srgbClr val="F8C676"/>
              </a:buClr>
              <a:buFont typeface="Arial" panose="020B0604020202020204" pitchFamily="34" charset="0"/>
              <a:buChar char="•"/>
            </a:pPr>
            <a:r>
              <a:rPr lang="en-US" err="1"/>
              <a:t>Waar</a:t>
            </a:r>
            <a:r>
              <a:rPr lang="en-US"/>
              <a:t> </a:t>
            </a:r>
            <a:r>
              <a:rPr lang="en-US" err="1"/>
              <a:t>wordt</a:t>
            </a:r>
            <a:r>
              <a:rPr lang="en-US"/>
              <a:t> de </a:t>
            </a:r>
            <a:r>
              <a:rPr lang="en-US" err="1"/>
              <a:t>meeste</a:t>
            </a:r>
            <a:r>
              <a:rPr lang="en-US"/>
              <a:t> thee </a:t>
            </a:r>
            <a:r>
              <a:rPr lang="en-US" err="1"/>
              <a:t>verbouwd</a:t>
            </a:r>
            <a:r>
              <a:rPr lang="en-US"/>
              <a:t>? </a:t>
            </a:r>
            <a:endParaRPr lang="en-US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Clr>
                <a:srgbClr val="F8C676"/>
              </a:buClr>
              <a:buFont typeface="Arial" panose="020B0604020202020204" pitchFamily="34" charset="0"/>
              <a:buChar char="•"/>
            </a:pPr>
            <a:r>
              <a:rPr lang="en-US"/>
              <a:t>Hoe </a:t>
            </a:r>
            <a:r>
              <a:rPr lang="en-US" err="1"/>
              <a:t>heet</a:t>
            </a:r>
            <a:r>
              <a:rPr lang="en-US"/>
              <a:t> de </a:t>
            </a:r>
            <a:r>
              <a:rPr lang="en-US" err="1"/>
              <a:t>woestijn</a:t>
            </a:r>
            <a:r>
              <a:rPr lang="en-US"/>
              <a:t> in China? </a:t>
            </a:r>
            <a:endParaRPr lang="en-US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Clr>
                <a:srgbClr val="F8C676"/>
              </a:buClr>
              <a:buFont typeface="Arial" panose="020B0604020202020204" pitchFamily="34" charset="0"/>
              <a:buChar char="•"/>
            </a:pPr>
            <a:r>
              <a:rPr lang="en-US" err="1"/>
              <a:t>Waar</a:t>
            </a:r>
            <a:r>
              <a:rPr lang="en-US"/>
              <a:t> is het land </a:t>
            </a:r>
            <a:r>
              <a:rPr lang="en-US" err="1"/>
              <a:t>hoog</a:t>
            </a:r>
            <a:r>
              <a:rPr lang="en-US"/>
              <a:t>? </a:t>
            </a:r>
            <a:endParaRPr lang="en-US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91981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713E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C4AD75A-03E2-4139-BBF3-F03467673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Kaart over het klimaat</a:t>
            </a:r>
          </a:p>
        </p:txBody>
      </p:sp>
      <p:pic>
        <p:nvPicPr>
          <p:cNvPr id="4" name="Afbeelding 4" descr="Afbeelding met kaart&#10;&#10;Automatisch gegenereerde beschrijving">
            <a:extLst>
              <a:ext uri="{FF2B5EF4-FFF2-40B4-BE49-F238E27FC236}">
                <a16:creationId xmlns:a16="http://schemas.microsoft.com/office/drawing/2014/main" id="{64EAB43A-03C1-4C0F-B95D-6013C3B4BF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028" r="19876" b="38811"/>
          <a:stretch/>
        </p:blipFill>
        <p:spPr>
          <a:xfrm>
            <a:off x="4283230" y="-50032"/>
            <a:ext cx="7915810" cy="690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664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4D2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A0AF42A-8DF4-46BA-84BD-97B99B4DB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Kaart over migratie</a:t>
            </a:r>
          </a:p>
        </p:txBody>
      </p:sp>
      <p:pic>
        <p:nvPicPr>
          <p:cNvPr id="4" name="Afbeelding 4" descr="Afbeelding met kaart&#10;&#10;Automatisch gegenereerde beschrijving">
            <a:extLst>
              <a:ext uri="{FF2B5EF4-FFF2-40B4-BE49-F238E27FC236}">
                <a16:creationId xmlns:a16="http://schemas.microsoft.com/office/drawing/2014/main" id="{A693D7D0-679C-40ED-8B87-129C7DEF24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371" r="16149" b="29021"/>
          <a:stretch/>
        </p:blipFill>
        <p:spPr>
          <a:xfrm>
            <a:off x="4719671" y="-6901"/>
            <a:ext cx="7819305" cy="687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499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415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FFFBDB3-0CE5-4FEF-A921-E181D3740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Kaart over bodemgebruik</a:t>
            </a:r>
          </a:p>
        </p:txBody>
      </p:sp>
      <p:pic>
        <p:nvPicPr>
          <p:cNvPr id="4" name="Afbeelding 4" descr="Afbeelding met kaart&#10;&#10;Automatisch gegenereerde beschrijving">
            <a:extLst>
              <a:ext uri="{FF2B5EF4-FFF2-40B4-BE49-F238E27FC236}">
                <a16:creationId xmlns:a16="http://schemas.microsoft.com/office/drawing/2014/main" id="{195218E7-D9D5-4806-9444-A9AB6352EC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621" t="24475" r="23602" b="36364"/>
          <a:stretch/>
        </p:blipFill>
        <p:spPr>
          <a:xfrm>
            <a:off x="4795827" y="-50033"/>
            <a:ext cx="7609484" cy="690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374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6222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31CFDE-4F0C-4178-8B5E-D059497BA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Kaart over bevolkingsdichtheid</a:t>
            </a:r>
          </a:p>
        </p:txBody>
      </p:sp>
      <p:pic>
        <p:nvPicPr>
          <p:cNvPr id="4" name="Afbeelding 4" descr="Afbeelding met kaart&#10;&#10;Automatisch gegenereerde beschrijving">
            <a:extLst>
              <a:ext uri="{FF2B5EF4-FFF2-40B4-BE49-F238E27FC236}">
                <a16:creationId xmlns:a16="http://schemas.microsoft.com/office/drawing/2014/main" id="{C42BC135-1B7B-431F-89C1-9FE7CB0A85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242" t="26224" r="20497" b="36364"/>
          <a:stretch/>
        </p:blipFill>
        <p:spPr>
          <a:xfrm>
            <a:off x="4495296" y="7476"/>
            <a:ext cx="7692961" cy="684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798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4D55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8E69B93-0726-4DEA-8848-3815876D3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Kaart over watertekort</a:t>
            </a:r>
          </a:p>
        </p:txBody>
      </p:sp>
      <p:pic>
        <p:nvPicPr>
          <p:cNvPr id="4" name="Afbeelding 4" descr="Afbeelding met kaart&#10;&#10;Automatisch gegenereerde beschrijving">
            <a:extLst>
              <a:ext uri="{FF2B5EF4-FFF2-40B4-BE49-F238E27FC236}">
                <a16:creationId xmlns:a16="http://schemas.microsoft.com/office/drawing/2014/main" id="{E849D668-3005-4D69-AB96-F59797EF6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0220" y="-6900"/>
            <a:ext cx="7802472" cy="68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76293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78D3D45D328946A7A714BA41959DD6" ma:contentTypeVersion="4" ma:contentTypeDescription="Een nieuw document maken." ma:contentTypeScope="" ma:versionID="53e3c9f3b24e099dc4ee287459839758">
  <xsd:schema xmlns:xsd="http://www.w3.org/2001/XMLSchema" xmlns:xs="http://www.w3.org/2001/XMLSchema" xmlns:p="http://schemas.microsoft.com/office/2006/metadata/properties" xmlns:ns2="65ed4ab6-2175-49b9-a56a-e16d6480a7da" targetNamespace="http://schemas.microsoft.com/office/2006/metadata/properties" ma:root="true" ma:fieldsID="3a669e4cf211406c82c929e720fab233" ns2:_="">
    <xsd:import namespace="65ed4ab6-2175-49b9-a56a-e16d6480a7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ed4ab6-2175-49b9-a56a-e16d6480a7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B131137-2F14-48D8-8FF8-C7D09182BD2F}">
  <ds:schemaRefs>
    <ds:schemaRef ds:uri="65ed4ab6-2175-49b9-a56a-e16d6480a7d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572B269-B935-498D-91F5-E77DCF29074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B96B46-8648-415D-9E72-E002CE288AC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Kantoorthema</vt:lpstr>
      <vt:lpstr>PowerPoint Presentation</vt:lpstr>
      <vt:lpstr>PowerPoint Presentation</vt:lpstr>
      <vt:lpstr>PowerPoint Presentation</vt:lpstr>
      <vt:lpstr>Kaart over het klimaat</vt:lpstr>
      <vt:lpstr>Kaart over migratie</vt:lpstr>
      <vt:lpstr>Kaart over bodemgebruik</vt:lpstr>
      <vt:lpstr>Kaart over bevolkingsdichtheid</vt:lpstr>
      <vt:lpstr>Kaart over watertekort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/>
  <cp:revision>1</cp:revision>
  <dcterms:created xsi:type="dcterms:W3CDTF">2021-12-15T10:51:57Z</dcterms:created>
  <dcterms:modified xsi:type="dcterms:W3CDTF">2021-12-15T11:32:06Z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0x010100DB78D3D45D328946A7A714BA41959DD6</vt:lpwstr>
  </property>
</Properties>
</file>