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232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5c4d42e5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05c4d42e5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5c4d42e5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5c4d42e5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5c4d42e5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5c4d42e5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5c4d42e5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05c4d42e57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5c4d42e57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5c4d42e57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5c4d42e5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5c4d42e5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05c4d42e5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05c4d42e5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1150025"/>
            <a:ext cx="9144000" cy="14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" sz="1300"/>
            </a:br>
            <a:br>
              <a:rPr lang="nl" sz="1300"/>
            </a:br>
            <a:br>
              <a:rPr lang="nl" sz="1300"/>
            </a:br>
            <a:br>
              <a:rPr lang="nl" sz="1300"/>
            </a:br>
            <a:br>
              <a:rPr lang="nl" sz="1300"/>
            </a:b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Belt and Road Initiative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04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1">
                <a:solidFill>
                  <a:schemeClr val="dk1"/>
                </a:solidFill>
              </a:rPr>
              <a:t>Het grote handelsnetwerk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0" y="381825"/>
            <a:ext cx="9144000" cy="9831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/>
              <a:t>Han-dynastie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0851" y="1455600"/>
            <a:ext cx="5582301" cy="361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0" y="381825"/>
            <a:ext cx="9144000" cy="9831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 dirty="0"/>
              <a:t>Vervoermiddel</a:t>
            </a:r>
            <a:endParaRPr dirty="0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6038" y="1529950"/>
            <a:ext cx="5211935" cy="34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0" y="381825"/>
            <a:ext cx="9144000" cy="9831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/>
              <a:t>Zijderups</a:t>
            </a:r>
            <a:br>
              <a:rPr lang="nl"/>
            </a:b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150" y="1529975"/>
            <a:ext cx="4631700" cy="34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0" y="381825"/>
            <a:ext cx="9144000" cy="13494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/>
              <a:t>Handelswaar</a:t>
            </a:r>
            <a:br>
              <a:rPr lang="nl" sz="3355" b="1"/>
            </a:b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55" b="1"/>
              <a:t>Schildpadden pantsers, jade en zijde</a:t>
            </a:r>
            <a:endParaRPr sz="1855" b="1"/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l="30543" t="14164" r="22797" b="17073"/>
          <a:stretch/>
        </p:blipFill>
        <p:spPr>
          <a:xfrm>
            <a:off x="667675" y="2097838"/>
            <a:ext cx="2161051" cy="238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 rotWithShape="1">
          <a:blip r:embed="rId4">
            <a:alphaModFix/>
          </a:blip>
          <a:srcRect l="15304"/>
          <a:stretch/>
        </p:blipFill>
        <p:spPr>
          <a:xfrm>
            <a:off x="6315300" y="2211000"/>
            <a:ext cx="25170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388" y="1929038"/>
            <a:ext cx="2697225" cy="272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0" y="356550"/>
            <a:ext cx="9144000" cy="9831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 dirty="0"/>
              <a:t>President Xi Jinping</a:t>
            </a:r>
            <a:endParaRPr dirty="0"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2812" y="1504700"/>
            <a:ext cx="2618368" cy="349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2250" y="1502500"/>
            <a:ext cx="6179500" cy="347597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0" y="381825"/>
            <a:ext cx="9144000" cy="9831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/>
              <a:t>Trein: Tilburg - China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0" y="381825"/>
            <a:ext cx="9144000" cy="9831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355" b="1"/>
              <a:t>Chinese haven in Sri Lanka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4200" y="1529975"/>
            <a:ext cx="6175600" cy="34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8F5D5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AECCB7-32ED-4937-B872-64DED64F33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073C7B-FB2E-4DA4-B397-1A21181EABA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7F22AA4-12D4-4BC0-A9D3-8F114F89EF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Diavoorstelling (16:9)</PresentationFormat>
  <Paragraphs>21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0" baseType="lpstr">
      <vt:lpstr>Arial</vt:lpstr>
      <vt:lpstr>Simple Dark</vt:lpstr>
      <vt:lpstr>         Belt and Road Initiative</vt:lpstr>
      <vt:lpstr> Han-dynastie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Belt and Road Initiative</dc:title>
  <cp:lastModifiedBy>Christine Vlastuin</cp:lastModifiedBy>
  <cp:revision>2</cp:revision>
  <dcterms:modified xsi:type="dcterms:W3CDTF">2022-02-02T12:43:59Z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