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1" r:id="rId3"/>
    <p:sldId id="259" r:id="rId4"/>
    <p:sldId id="260" r:id="rId5"/>
    <p:sldId id="270" r:id="rId6"/>
    <p:sldId id="261" r:id="rId7"/>
    <p:sldId id="262" r:id="rId8"/>
    <p:sldId id="275" r:id="rId9"/>
    <p:sldId id="276" r:id="rId10"/>
    <p:sldId id="263" r:id="rId11"/>
    <p:sldId id="277" r:id="rId12"/>
    <p:sldId id="266" r:id="rId13"/>
    <p:sldId id="278" r:id="rId14"/>
    <p:sldId id="264" r:id="rId15"/>
    <p:sldId id="279" r:id="rId16"/>
    <p:sldId id="280" r:id="rId17"/>
    <p:sldId id="281" r:id="rId18"/>
    <p:sldId id="265" r:id="rId19"/>
    <p:sldId id="272" r:id="rId20"/>
    <p:sldId id="267" r:id="rId21"/>
    <p:sldId id="282" r:id="rId22"/>
    <p:sldId id="274" r:id="rId23"/>
    <p:sldId id="268" r:id="rId24"/>
    <p:sldId id="286" r:id="rId25"/>
    <p:sldId id="283" r:id="rId26"/>
    <p:sldId id="285" r:id="rId27"/>
    <p:sldId id="284" r:id="rId2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30-11-2021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9113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30-11-2021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1225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30-11-2021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001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30-11-2021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277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30-11-2021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8090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30-11-2021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941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30-11-2021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4228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30-11-2021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157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30-11-2021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260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30-11-2021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266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30-11-2021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9047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875B4-AECE-4117-B816-32828062FADE}" type="datetimeFigureOut">
              <a:rPr lang="nl-NL" smtClean="0"/>
              <a:t>30-11-2021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621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1T1dkk5odY?feature=oembed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extLst>
              <a:ext uri="{FF2B5EF4-FFF2-40B4-BE49-F238E27FC236}">
                <a16:creationId xmlns:a16="http://schemas.microsoft.com/office/drawing/2014/main" id="{B538A7B5-B32D-421E-B110-AB5B1A7CC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4D36999-26F8-45E4-AB41-D485D0B0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440012"/>
            <a:ext cx="12191999" cy="2803359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30F8DA27-CE91-4AEB-B854-6F06B5485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3563" r="8214" b="45501"/>
          <a:stretch/>
        </p:blipFill>
        <p:spPr>
          <a:xfrm flipV="1">
            <a:off x="1" y="2404067"/>
            <a:ext cx="12191999" cy="2539327"/>
          </a:xfrm>
          <a:custGeom>
            <a:avLst/>
            <a:gdLst>
              <a:gd name="connsiteX0" fmla="*/ 0 w 12191999"/>
              <a:gd name="connsiteY0" fmla="*/ 4473360 h 4473360"/>
              <a:gd name="connsiteX1" fmla="*/ 12191999 w 12191999"/>
              <a:gd name="connsiteY1" fmla="*/ 4473360 h 4473360"/>
              <a:gd name="connsiteX2" fmla="*/ 12191999 w 12191999"/>
              <a:gd name="connsiteY2" fmla="*/ 0 h 4473360"/>
              <a:gd name="connsiteX3" fmla="*/ 0 w 12191999"/>
              <a:gd name="connsiteY3" fmla="*/ 0 h 447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473360">
                <a:moveTo>
                  <a:pt x="0" y="4473360"/>
                </a:moveTo>
                <a:lnTo>
                  <a:pt x="12191999" y="447336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F9EF099-FA17-44DA-8206-04200FF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622" y="4678465"/>
            <a:ext cx="10640754" cy="77584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6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‘</a:t>
            </a:r>
            <a:r>
              <a:rPr lang="en-US" sz="6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Boze</a:t>
            </a:r>
            <a:r>
              <a:rPr lang="en-US" sz="6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Li’</a:t>
            </a:r>
            <a:br>
              <a:rPr lang="en-US" sz="6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PowerPoint </a:t>
            </a:r>
            <a:r>
              <a:rPr lang="en-US" sz="1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bij</a:t>
            </a:r>
            <a:r>
              <a:rPr lang="en-US" sz="1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Kerstverhaal</a:t>
            </a:r>
            <a:endParaRPr lang="en-US" sz="6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F7AF4E20-3DDE-4998-96BE-44EE18254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6237"/>
          <a:stretch/>
        </p:blipFill>
        <p:spPr>
          <a:xfrm flipV="1">
            <a:off x="0" y="5616534"/>
            <a:ext cx="12191999" cy="1129775"/>
          </a:xfrm>
          <a:custGeom>
            <a:avLst/>
            <a:gdLst>
              <a:gd name="connsiteX0" fmla="*/ 0 w 12191999"/>
              <a:gd name="connsiteY0" fmla="*/ 4473360 h 4473360"/>
              <a:gd name="connsiteX1" fmla="*/ 12191999 w 12191999"/>
              <a:gd name="connsiteY1" fmla="*/ 4473360 h 4473360"/>
              <a:gd name="connsiteX2" fmla="*/ 12191999 w 12191999"/>
              <a:gd name="connsiteY2" fmla="*/ 0 h 4473360"/>
              <a:gd name="connsiteX3" fmla="*/ 0 w 12191999"/>
              <a:gd name="connsiteY3" fmla="*/ 0 h 447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473360">
                <a:moveTo>
                  <a:pt x="0" y="4473360"/>
                </a:moveTo>
                <a:lnTo>
                  <a:pt x="12191999" y="447336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645FE45B-8F2F-4C4C-9567-B42939F96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21" y="1039407"/>
            <a:ext cx="7481651" cy="2076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70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persoon, klein, jong, poseren&#10;&#10;Automatisch gegenereerde beschrijving">
            <a:extLst>
              <a:ext uri="{FF2B5EF4-FFF2-40B4-BE49-F238E27FC236}">
                <a16:creationId xmlns:a16="http://schemas.microsoft.com/office/drawing/2014/main" id="{1A695779-C3A7-494F-84A6-DF8CD3EDED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05"/>
          <a:stretch/>
        </p:blipFill>
        <p:spPr>
          <a:xfrm>
            <a:off x="2824800" y="1"/>
            <a:ext cx="5061985" cy="3630170"/>
          </a:xfrm>
          <a:custGeom>
            <a:avLst/>
            <a:gdLst/>
            <a:ahLst/>
            <a:cxnLst/>
            <a:rect l="l" t="t" r="r" b="b"/>
            <a:pathLst>
              <a:path w="5061985" h="3630170">
                <a:moveTo>
                  <a:pt x="253815" y="0"/>
                </a:moveTo>
                <a:lnTo>
                  <a:pt x="4808170" y="0"/>
                </a:lnTo>
                <a:lnTo>
                  <a:pt x="4863087" y="114001"/>
                </a:lnTo>
                <a:cubicBezTo>
                  <a:pt x="4991162" y="416805"/>
                  <a:pt x="5061985" y="749721"/>
                  <a:pt x="5061985" y="1099178"/>
                </a:cubicBezTo>
                <a:cubicBezTo>
                  <a:pt x="5061985" y="2497007"/>
                  <a:pt x="3928821" y="3630170"/>
                  <a:pt x="2530993" y="3630170"/>
                </a:cubicBezTo>
                <a:cubicBezTo>
                  <a:pt x="1133164" y="3630170"/>
                  <a:pt x="0" y="2497007"/>
                  <a:pt x="0" y="1099178"/>
                </a:cubicBezTo>
                <a:cubicBezTo>
                  <a:pt x="0" y="749721"/>
                  <a:pt x="70823" y="416805"/>
                  <a:pt x="198898" y="114001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5" name="Tijdelijke aanduiding voor inhoud 4" descr="Afbeelding met persoon, buiten, jongen, jong&#10;&#10;Automatisch gegenereerde beschrijving">
            <a:extLst>
              <a:ext uri="{FF2B5EF4-FFF2-40B4-BE49-F238E27FC236}">
                <a16:creationId xmlns:a16="http://schemas.microsoft.com/office/drawing/2014/main" id="{D265EAE0-BF2B-4722-A0DF-DC3E920194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r="22531" b="-1"/>
          <a:stretch/>
        </p:blipFill>
        <p:spPr>
          <a:xfrm>
            <a:off x="6897318" y="709725"/>
            <a:ext cx="5294678" cy="6145051"/>
          </a:xfrm>
          <a:custGeom>
            <a:avLst/>
            <a:gdLst/>
            <a:ahLst/>
            <a:cxnLst/>
            <a:rect l="l" t="t" r="r" b="b"/>
            <a:pathLst>
              <a:path w="5294678" h="6145051">
                <a:moveTo>
                  <a:pt x="3479124" y="0"/>
                </a:moveTo>
                <a:cubicBezTo>
                  <a:pt x="4079583" y="0"/>
                  <a:pt x="4644513" y="152115"/>
                  <a:pt x="5137482" y="419912"/>
                </a:cubicBezTo>
                <a:lnTo>
                  <a:pt x="5294678" y="515411"/>
                </a:lnTo>
                <a:lnTo>
                  <a:pt x="5294678" y="6145051"/>
                </a:lnTo>
                <a:lnTo>
                  <a:pt x="1245466" y="6145051"/>
                </a:lnTo>
                <a:lnTo>
                  <a:pt x="1019012" y="5939236"/>
                </a:lnTo>
                <a:cubicBezTo>
                  <a:pt x="389414" y="5309639"/>
                  <a:pt x="0" y="4439858"/>
                  <a:pt x="0" y="3479124"/>
                </a:cubicBezTo>
                <a:cubicBezTo>
                  <a:pt x="0" y="1557657"/>
                  <a:pt x="1557657" y="0"/>
                  <a:pt x="3479124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D104383-AD7E-45AE-BEBC-A74A7E336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C6ADA97-391E-49F0-B7C4-568797F7A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667" y="5803009"/>
            <a:ext cx="5946202" cy="8388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4400" dirty="0" err="1">
                <a:solidFill>
                  <a:srgbClr val="000000"/>
                </a:solidFill>
              </a:rPr>
              <a:t>Kwo</a:t>
            </a:r>
            <a:r>
              <a:rPr lang="en-US" sz="4400" dirty="0">
                <a:solidFill>
                  <a:srgbClr val="000000"/>
                </a:solidFill>
              </a:rPr>
              <a:t> </a:t>
            </a:r>
            <a:r>
              <a:rPr lang="en-US" sz="4400" dirty="0" err="1">
                <a:solidFill>
                  <a:srgbClr val="000000"/>
                </a:solidFill>
              </a:rPr>
              <a:t>kwo</a:t>
            </a:r>
            <a:endParaRPr lang="en-US" sz="4400" kern="12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543B91-D076-4B75-9957-683A69DAF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4" y="1450161"/>
            <a:ext cx="5946579" cy="1452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Sjaumee</a:t>
            </a:r>
            <a:endParaRPr lang="en-US" kern="12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63443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lucht, buiten, gras, stof&#10;&#10;Automatisch gegenereerde beschrijving">
            <a:extLst>
              <a:ext uri="{FF2B5EF4-FFF2-40B4-BE49-F238E27FC236}">
                <a16:creationId xmlns:a16="http://schemas.microsoft.com/office/drawing/2014/main" id="{60DBFB20-C4C7-4E72-81E6-93BE77156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3" b="12930"/>
          <a:stretch/>
        </p:blipFill>
        <p:spPr>
          <a:xfrm>
            <a:off x="20" y="10"/>
            <a:ext cx="12191980" cy="6865943"/>
          </a:xfrm>
          <a:custGeom>
            <a:avLst/>
            <a:gdLst/>
            <a:ahLst/>
            <a:cxnLst/>
            <a:rect l="l" t="t" r="r" b="b"/>
            <a:pathLst>
              <a:path w="12192000" h="6857681">
                <a:moveTo>
                  <a:pt x="0" y="0"/>
                </a:moveTo>
                <a:lnTo>
                  <a:pt x="6033794" y="0"/>
                </a:lnTo>
                <a:lnTo>
                  <a:pt x="6104632" y="17448"/>
                </a:lnTo>
                <a:cubicBezTo>
                  <a:pt x="6167597" y="23966"/>
                  <a:pt x="6148747" y="27214"/>
                  <a:pt x="6198111" y="26888"/>
                </a:cubicBezTo>
                <a:cubicBezTo>
                  <a:pt x="6203032" y="26525"/>
                  <a:pt x="6212450" y="35708"/>
                  <a:pt x="6231511" y="33431"/>
                </a:cubicBezTo>
                <a:cubicBezTo>
                  <a:pt x="6261681" y="37362"/>
                  <a:pt x="6245025" y="48416"/>
                  <a:pt x="6283668" y="52056"/>
                </a:cubicBezTo>
                <a:cubicBezTo>
                  <a:pt x="6280095" y="55478"/>
                  <a:pt x="6317954" y="53783"/>
                  <a:pt x="6321602" y="65933"/>
                </a:cubicBezTo>
                <a:cubicBezTo>
                  <a:pt x="6338020" y="69803"/>
                  <a:pt x="6363241" y="73066"/>
                  <a:pt x="6382175" y="75274"/>
                </a:cubicBezTo>
                <a:cubicBezTo>
                  <a:pt x="6410543" y="81224"/>
                  <a:pt x="6424665" y="87641"/>
                  <a:pt x="6428857" y="91880"/>
                </a:cubicBezTo>
                <a:cubicBezTo>
                  <a:pt x="6457257" y="98611"/>
                  <a:pt x="6454186" y="99822"/>
                  <a:pt x="6491478" y="114104"/>
                </a:cubicBezTo>
                <a:cubicBezTo>
                  <a:pt x="6513363" y="108974"/>
                  <a:pt x="6532168" y="120070"/>
                  <a:pt x="6541328" y="130204"/>
                </a:cubicBezTo>
                <a:cubicBezTo>
                  <a:pt x="6566101" y="139804"/>
                  <a:pt x="6619910" y="162727"/>
                  <a:pt x="6655300" y="165762"/>
                </a:cubicBezTo>
                <a:cubicBezTo>
                  <a:pt x="6709422" y="165032"/>
                  <a:pt x="6694278" y="176304"/>
                  <a:pt x="6718357" y="184874"/>
                </a:cubicBezTo>
                <a:cubicBezTo>
                  <a:pt x="6737101" y="195527"/>
                  <a:pt x="6734493" y="186329"/>
                  <a:pt x="6754054" y="199796"/>
                </a:cubicBezTo>
                <a:lnTo>
                  <a:pt x="6790284" y="215417"/>
                </a:lnTo>
                <a:lnTo>
                  <a:pt x="6833979" y="239878"/>
                </a:lnTo>
                <a:lnTo>
                  <a:pt x="6843981" y="246602"/>
                </a:lnTo>
                <a:cubicBezTo>
                  <a:pt x="6849111" y="246626"/>
                  <a:pt x="6852366" y="247045"/>
                  <a:pt x="6854445" y="247782"/>
                </a:cubicBezTo>
                <a:cubicBezTo>
                  <a:pt x="6854496" y="247881"/>
                  <a:pt x="6854549" y="247980"/>
                  <a:pt x="6854600" y="248079"/>
                </a:cubicBezTo>
                <a:lnTo>
                  <a:pt x="6869364" y="251040"/>
                </a:lnTo>
                <a:cubicBezTo>
                  <a:pt x="6886479" y="251404"/>
                  <a:pt x="6920818" y="277370"/>
                  <a:pt x="6937072" y="276678"/>
                </a:cubicBezTo>
                <a:cubicBezTo>
                  <a:pt x="6944247" y="293133"/>
                  <a:pt x="6941053" y="265766"/>
                  <a:pt x="6968404" y="280704"/>
                </a:cubicBezTo>
                <a:cubicBezTo>
                  <a:pt x="6980596" y="282696"/>
                  <a:pt x="6985722" y="284716"/>
                  <a:pt x="6995938" y="286247"/>
                </a:cubicBezTo>
                <a:cubicBezTo>
                  <a:pt x="6996079" y="286667"/>
                  <a:pt x="7029560" y="289467"/>
                  <a:pt x="7029701" y="289887"/>
                </a:cubicBezTo>
                <a:lnTo>
                  <a:pt x="7054104" y="293980"/>
                </a:lnTo>
                <a:lnTo>
                  <a:pt x="7059678" y="296051"/>
                </a:lnTo>
                <a:lnTo>
                  <a:pt x="7092167" y="292851"/>
                </a:lnTo>
                <a:lnTo>
                  <a:pt x="7108387" y="292672"/>
                </a:lnTo>
                <a:lnTo>
                  <a:pt x="7114139" y="289579"/>
                </a:lnTo>
                <a:cubicBezTo>
                  <a:pt x="7119705" y="287930"/>
                  <a:pt x="7126840" y="287741"/>
                  <a:pt x="7137488" y="290860"/>
                </a:cubicBezTo>
                <a:lnTo>
                  <a:pt x="7139729" y="292153"/>
                </a:lnTo>
                <a:lnTo>
                  <a:pt x="7172532" y="286561"/>
                </a:lnTo>
                <a:cubicBezTo>
                  <a:pt x="7179544" y="284784"/>
                  <a:pt x="7207552" y="294171"/>
                  <a:pt x="7213458" y="290616"/>
                </a:cubicBezTo>
                <a:cubicBezTo>
                  <a:pt x="7269364" y="295457"/>
                  <a:pt x="7303569" y="278925"/>
                  <a:pt x="7371827" y="290351"/>
                </a:cubicBezTo>
                <a:cubicBezTo>
                  <a:pt x="7417519" y="294938"/>
                  <a:pt x="7443196" y="294841"/>
                  <a:pt x="7472683" y="298450"/>
                </a:cubicBezTo>
                <a:cubicBezTo>
                  <a:pt x="7502170" y="302059"/>
                  <a:pt x="7529752" y="308462"/>
                  <a:pt x="7548749" y="312007"/>
                </a:cubicBezTo>
                <a:cubicBezTo>
                  <a:pt x="7567746" y="315552"/>
                  <a:pt x="7562619" y="317217"/>
                  <a:pt x="7586664" y="319723"/>
                </a:cubicBezTo>
                <a:cubicBezTo>
                  <a:pt x="7610709" y="322229"/>
                  <a:pt x="7669675" y="320322"/>
                  <a:pt x="7693021" y="327043"/>
                </a:cubicBezTo>
                <a:cubicBezTo>
                  <a:pt x="7718238" y="326359"/>
                  <a:pt x="7721537" y="337391"/>
                  <a:pt x="7735314" y="336075"/>
                </a:cubicBezTo>
                <a:cubicBezTo>
                  <a:pt x="7806549" y="352546"/>
                  <a:pt x="7865892" y="349618"/>
                  <a:pt x="7952583" y="346950"/>
                </a:cubicBezTo>
                <a:cubicBezTo>
                  <a:pt x="8009730" y="351831"/>
                  <a:pt x="8008698" y="354607"/>
                  <a:pt x="8033745" y="357420"/>
                </a:cubicBezTo>
                <a:cubicBezTo>
                  <a:pt x="8041390" y="360247"/>
                  <a:pt x="8045181" y="350414"/>
                  <a:pt x="8052068" y="354306"/>
                </a:cubicBezTo>
                <a:lnTo>
                  <a:pt x="8087434" y="359505"/>
                </a:lnTo>
                <a:lnTo>
                  <a:pt x="8113399" y="369645"/>
                </a:lnTo>
                <a:lnTo>
                  <a:pt x="8137804" y="376078"/>
                </a:lnTo>
                <a:lnTo>
                  <a:pt x="8167138" y="378809"/>
                </a:lnTo>
                <a:cubicBezTo>
                  <a:pt x="8176124" y="381225"/>
                  <a:pt x="8176713" y="389019"/>
                  <a:pt x="8188557" y="388892"/>
                </a:cubicBezTo>
                <a:cubicBezTo>
                  <a:pt x="8224517" y="394064"/>
                  <a:pt x="8289287" y="398547"/>
                  <a:pt x="8338182" y="404244"/>
                </a:cubicBezTo>
                <a:cubicBezTo>
                  <a:pt x="8362404" y="400849"/>
                  <a:pt x="8397142" y="407351"/>
                  <a:pt x="8407187" y="417040"/>
                </a:cubicBezTo>
                <a:cubicBezTo>
                  <a:pt x="8419182" y="419735"/>
                  <a:pt x="8448098" y="419784"/>
                  <a:pt x="8459765" y="417876"/>
                </a:cubicBezTo>
                <a:cubicBezTo>
                  <a:pt x="8470121" y="418155"/>
                  <a:pt x="8471999" y="421843"/>
                  <a:pt x="8485759" y="423277"/>
                </a:cubicBezTo>
                <a:cubicBezTo>
                  <a:pt x="8500778" y="426656"/>
                  <a:pt x="8533354" y="442668"/>
                  <a:pt x="8547497" y="447675"/>
                </a:cubicBezTo>
                <a:cubicBezTo>
                  <a:pt x="8561640" y="452682"/>
                  <a:pt x="8547256" y="447497"/>
                  <a:pt x="8570615" y="453317"/>
                </a:cubicBezTo>
                <a:cubicBezTo>
                  <a:pt x="8578949" y="455301"/>
                  <a:pt x="8577204" y="463036"/>
                  <a:pt x="8595122" y="466725"/>
                </a:cubicBezTo>
                <a:cubicBezTo>
                  <a:pt x="8613041" y="470415"/>
                  <a:pt x="8653176" y="474680"/>
                  <a:pt x="8678126" y="475454"/>
                </a:cubicBezTo>
                <a:cubicBezTo>
                  <a:pt x="8706000" y="462935"/>
                  <a:pt x="8696233" y="479979"/>
                  <a:pt x="8747203" y="464224"/>
                </a:cubicBezTo>
                <a:cubicBezTo>
                  <a:pt x="8748514" y="466239"/>
                  <a:pt x="8769343" y="465372"/>
                  <a:pt x="8790692" y="466720"/>
                </a:cubicBezTo>
                <a:cubicBezTo>
                  <a:pt x="8812041" y="468068"/>
                  <a:pt x="8857501" y="479363"/>
                  <a:pt x="8875298" y="472310"/>
                </a:cubicBezTo>
                <a:lnTo>
                  <a:pt x="9032306" y="471571"/>
                </a:lnTo>
                <a:lnTo>
                  <a:pt x="9122435" y="483407"/>
                </a:lnTo>
                <a:cubicBezTo>
                  <a:pt x="9153775" y="485302"/>
                  <a:pt x="9159039" y="493942"/>
                  <a:pt x="9179171" y="490552"/>
                </a:cubicBezTo>
                <a:cubicBezTo>
                  <a:pt x="9213108" y="492737"/>
                  <a:pt x="9191622" y="508779"/>
                  <a:pt x="9230778" y="495862"/>
                </a:cubicBezTo>
                <a:cubicBezTo>
                  <a:pt x="9220076" y="509598"/>
                  <a:pt x="9249178" y="492136"/>
                  <a:pt x="9269314" y="503195"/>
                </a:cubicBezTo>
                <a:cubicBezTo>
                  <a:pt x="9297556" y="495041"/>
                  <a:pt x="9326591" y="505312"/>
                  <a:pt x="9343734" y="506508"/>
                </a:cubicBezTo>
                <a:cubicBezTo>
                  <a:pt x="9360877" y="507704"/>
                  <a:pt x="9347612" y="511465"/>
                  <a:pt x="9372172" y="510372"/>
                </a:cubicBezTo>
                <a:lnTo>
                  <a:pt x="9406856" y="515908"/>
                </a:lnTo>
                <a:cubicBezTo>
                  <a:pt x="9405045" y="511337"/>
                  <a:pt x="9410063" y="512684"/>
                  <a:pt x="9423824" y="513399"/>
                </a:cubicBezTo>
                <a:lnTo>
                  <a:pt x="9460782" y="509325"/>
                </a:lnTo>
                <a:lnTo>
                  <a:pt x="9486144" y="513434"/>
                </a:lnTo>
                <a:cubicBezTo>
                  <a:pt x="9489544" y="513295"/>
                  <a:pt x="9513720" y="508821"/>
                  <a:pt x="9513235" y="505310"/>
                </a:cubicBezTo>
                <a:cubicBezTo>
                  <a:pt x="9539685" y="520038"/>
                  <a:pt x="9542332" y="510786"/>
                  <a:pt x="9569455" y="507032"/>
                </a:cubicBezTo>
                <a:cubicBezTo>
                  <a:pt x="9592710" y="508415"/>
                  <a:pt x="9572665" y="508880"/>
                  <a:pt x="9628861" y="510620"/>
                </a:cubicBezTo>
                <a:cubicBezTo>
                  <a:pt x="9650737" y="526789"/>
                  <a:pt x="9635011" y="498901"/>
                  <a:pt x="9677951" y="521543"/>
                </a:cubicBezTo>
                <a:cubicBezTo>
                  <a:pt x="9680053" y="519778"/>
                  <a:pt x="9706563" y="521397"/>
                  <a:pt x="9720438" y="523172"/>
                </a:cubicBezTo>
                <a:cubicBezTo>
                  <a:pt x="9734313" y="524947"/>
                  <a:pt x="9746849" y="522784"/>
                  <a:pt x="9761204" y="532196"/>
                </a:cubicBezTo>
                <a:cubicBezTo>
                  <a:pt x="9771692" y="535091"/>
                  <a:pt x="9752949" y="530854"/>
                  <a:pt x="9785747" y="535781"/>
                </a:cubicBezTo>
                <a:cubicBezTo>
                  <a:pt x="9818545" y="540708"/>
                  <a:pt x="9925449" y="557390"/>
                  <a:pt x="9957993" y="561756"/>
                </a:cubicBezTo>
                <a:cubicBezTo>
                  <a:pt x="9990537" y="566122"/>
                  <a:pt x="9967648" y="568686"/>
                  <a:pt x="9981009" y="569119"/>
                </a:cubicBezTo>
                <a:cubicBezTo>
                  <a:pt x="9994370" y="569552"/>
                  <a:pt x="10023139" y="562486"/>
                  <a:pt x="10038159" y="564356"/>
                </a:cubicBezTo>
                <a:cubicBezTo>
                  <a:pt x="10057015" y="566262"/>
                  <a:pt x="10059811" y="573563"/>
                  <a:pt x="10071129" y="573194"/>
                </a:cubicBezTo>
                <a:cubicBezTo>
                  <a:pt x="10081593" y="562977"/>
                  <a:pt x="10092704" y="563090"/>
                  <a:pt x="10110830" y="569286"/>
                </a:cubicBezTo>
                <a:cubicBezTo>
                  <a:pt x="10144643" y="572070"/>
                  <a:pt x="10144670" y="561560"/>
                  <a:pt x="10177323" y="563075"/>
                </a:cubicBezTo>
                <a:cubicBezTo>
                  <a:pt x="10191652" y="562496"/>
                  <a:pt x="10199318" y="565790"/>
                  <a:pt x="10223224" y="562516"/>
                </a:cubicBezTo>
                <a:cubicBezTo>
                  <a:pt x="10240245" y="563214"/>
                  <a:pt x="10274444" y="564970"/>
                  <a:pt x="10297489" y="554688"/>
                </a:cubicBezTo>
                <a:cubicBezTo>
                  <a:pt x="10322484" y="553379"/>
                  <a:pt x="10304332" y="552915"/>
                  <a:pt x="10331612" y="555505"/>
                </a:cubicBezTo>
                <a:cubicBezTo>
                  <a:pt x="10364938" y="556023"/>
                  <a:pt x="10378810" y="549792"/>
                  <a:pt x="10398068" y="551274"/>
                </a:cubicBezTo>
                <a:cubicBezTo>
                  <a:pt x="10410608" y="547019"/>
                  <a:pt x="10396406" y="552090"/>
                  <a:pt x="10444604" y="546749"/>
                </a:cubicBezTo>
                <a:cubicBezTo>
                  <a:pt x="10463706" y="556208"/>
                  <a:pt x="10480046" y="543272"/>
                  <a:pt x="10496391" y="545310"/>
                </a:cubicBezTo>
                <a:cubicBezTo>
                  <a:pt x="10522313" y="544276"/>
                  <a:pt x="10586025" y="544389"/>
                  <a:pt x="10609659" y="542925"/>
                </a:cubicBezTo>
                <a:cubicBezTo>
                  <a:pt x="10633293" y="541461"/>
                  <a:pt x="10608137" y="539280"/>
                  <a:pt x="10638198" y="536528"/>
                </a:cubicBezTo>
                <a:cubicBezTo>
                  <a:pt x="10693566" y="548777"/>
                  <a:pt x="10724464" y="526732"/>
                  <a:pt x="10780502" y="524034"/>
                </a:cubicBezTo>
                <a:cubicBezTo>
                  <a:pt x="10814519" y="506962"/>
                  <a:pt x="10838626" y="524696"/>
                  <a:pt x="10875821" y="511631"/>
                </a:cubicBezTo>
                <a:cubicBezTo>
                  <a:pt x="10900992" y="507636"/>
                  <a:pt x="10904648" y="511453"/>
                  <a:pt x="10918825" y="509588"/>
                </a:cubicBezTo>
                <a:cubicBezTo>
                  <a:pt x="10933002" y="507723"/>
                  <a:pt x="10948992" y="503227"/>
                  <a:pt x="10960884" y="500440"/>
                </a:cubicBezTo>
                <a:cubicBezTo>
                  <a:pt x="10967249" y="504078"/>
                  <a:pt x="11016720" y="497668"/>
                  <a:pt x="11015578" y="492864"/>
                </a:cubicBezTo>
                <a:cubicBezTo>
                  <a:pt x="11022928" y="494510"/>
                  <a:pt x="11043247" y="500882"/>
                  <a:pt x="11045541" y="493276"/>
                </a:cubicBezTo>
                <a:cubicBezTo>
                  <a:pt x="11083069" y="493195"/>
                  <a:pt x="11104152" y="492128"/>
                  <a:pt x="11136980" y="502266"/>
                </a:cubicBezTo>
                <a:cubicBezTo>
                  <a:pt x="11160311" y="506043"/>
                  <a:pt x="11144016" y="504016"/>
                  <a:pt x="11158537" y="506413"/>
                </a:cubicBezTo>
                <a:cubicBezTo>
                  <a:pt x="11173058" y="508810"/>
                  <a:pt x="11197248" y="504516"/>
                  <a:pt x="11220930" y="503946"/>
                </a:cubicBezTo>
                <a:cubicBezTo>
                  <a:pt x="11244941" y="504078"/>
                  <a:pt x="11272916" y="508160"/>
                  <a:pt x="11290697" y="509588"/>
                </a:cubicBezTo>
                <a:cubicBezTo>
                  <a:pt x="11308478" y="511016"/>
                  <a:pt x="11312720" y="510673"/>
                  <a:pt x="11327615" y="512515"/>
                </a:cubicBezTo>
                <a:cubicBezTo>
                  <a:pt x="11352471" y="509065"/>
                  <a:pt x="11373358" y="510883"/>
                  <a:pt x="11391973" y="518258"/>
                </a:cubicBezTo>
                <a:cubicBezTo>
                  <a:pt x="11406458" y="520151"/>
                  <a:pt x="11399034" y="524460"/>
                  <a:pt x="11409760" y="526257"/>
                </a:cubicBezTo>
                <a:cubicBezTo>
                  <a:pt x="11420486" y="528054"/>
                  <a:pt x="11427325" y="519930"/>
                  <a:pt x="11456330" y="521896"/>
                </a:cubicBezTo>
                <a:cubicBezTo>
                  <a:pt x="11466649" y="522293"/>
                  <a:pt x="11466304" y="529914"/>
                  <a:pt x="11488341" y="531019"/>
                </a:cubicBezTo>
                <a:cubicBezTo>
                  <a:pt x="11510378" y="532124"/>
                  <a:pt x="11598983" y="536881"/>
                  <a:pt x="11631415" y="538053"/>
                </a:cubicBezTo>
                <a:cubicBezTo>
                  <a:pt x="11663847" y="539225"/>
                  <a:pt x="11650717" y="536007"/>
                  <a:pt x="11666264" y="535672"/>
                </a:cubicBezTo>
                <a:cubicBezTo>
                  <a:pt x="11681811" y="535337"/>
                  <a:pt x="11700204" y="526934"/>
                  <a:pt x="11724698" y="536041"/>
                </a:cubicBezTo>
                <a:cubicBezTo>
                  <a:pt x="11743020" y="531196"/>
                  <a:pt x="11743491" y="542315"/>
                  <a:pt x="11763807" y="545183"/>
                </a:cubicBezTo>
                <a:cubicBezTo>
                  <a:pt x="11775016" y="549241"/>
                  <a:pt x="11789046" y="548064"/>
                  <a:pt x="11798300" y="550863"/>
                </a:cubicBezTo>
                <a:cubicBezTo>
                  <a:pt x="11807554" y="553662"/>
                  <a:pt x="11814870" y="554166"/>
                  <a:pt x="11821716" y="557213"/>
                </a:cubicBezTo>
                <a:cubicBezTo>
                  <a:pt x="11828562" y="560260"/>
                  <a:pt x="11830643" y="566367"/>
                  <a:pt x="11839374" y="569145"/>
                </a:cubicBezTo>
                <a:cubicBezTo>
                  <a:pt x="11848105" y="571923"/>
                  <a:pt x="11861759" y="576813"/>
                  <a:pt x="11871722" y="578644"/>
                </a:cubicBezTo>
                <a:cubicBezTo>
                  <a:pt x="11881685" y="580475"/>
                  <a:pt x="11880173" y="577641"/>
                  <a:pt x="11899154" y="580133"/>
                </a:cubicBezTo>
                <a:cubicBezTo>
                  <a:pt x="11930093" y="585454"/>
                  <a:pt x="11957956" y="589309"/>
                  <a:pt x="11992753" y="588833"/>
                </a:cubicBezTo>
                <a:cubicBezTo>
                  <a:pt x="11999276" y="598540"/>
                  <a:pt x="12009663" y="594134"/>
                  <a:pt x="12023554" y="588997"/>
                </a:cubicBezTo>
                <a:cubicBezTo>
                  <a:pt x="12049522" y="596077"/>
                  <a:pt x="12093380" y="601562"/>
                  <a:pt x="12137802" y="617391"/>
                </a:cubicBezTo>
                <a:cubicBezTo>
                  <a:pt x="12156710" y="627093"/>
                  <a:pt x="12160884" y="628759"/>
                  <a:pt x="12174434" y="631430"/>
                </a:cubicBezTo>
                <a:lnTo>
                  <a:pt x="12192000" y="634770"/>
                </a:lnTo>
                <a:lnTo>
                  <a:pt x="12192000" y="6857681"/>
                </a:lnTo>
                <a:lnTo>
                  <a:pt x="9979612" y="6857681"/>
                </a:lnTo>
                <a:lnTo>
                  <a:pt x="9971269" y="6854457"/>
                </a:lnTo>
                <a:cubicBezTo>
                  <a:pt x="9959912" y="6851181"/>
                  <a:pt x="9949163" y="6849764"/>
                  <a:pt x="9939502" y="6851921"/>
                </a:cubicBezTo>
                <a:cubicBezTo>
                  <a:pt x="9891606" y="6835635"/>
                  <a:pt x="9864404" y="6844006"/>
                  <a:pt x="9834453" y="6832151"/>
                </a:cubicBezTo>
                <a:cubicBezTo>
                  <a:pt x="9804501" y="6820296"/>
                  <a:pt x="9801374" y="6798259"/>
                  <a:pt x="9759795" y="6780787"/>
                </a:cubicBezTo>
                <a:cubicBezTo>
                  <a:pt x="9718217" y="6763314"/>
                  <a:pt x="9629817" y="6740362"/>
                  <a:pt x="9584980" y="6727313"/>
                </a:cubicBezTo>
                <a:cubicBezTo>
                  <a:pt x="9546420" y="6722010"/>
                  <a:pt x="9530408" y="6725469"/>
                  <a:pt x="9490770" y="6702489"/>
                </a:cubicBezTo>
                <a:cubicBezTo>
                  <a:pt x="9443320" y="6701025"/>
                  <a:pt x="9424336" y="6690023"/>
                  <a:pt x="9380405" y="6676541"/>
                </a:cubicBezTo>
                <a:cubicBezTo>
                  <a:pt x="9335978" y="6675243"/>
                  <a:pt x="9297645" y="6680915"/>
                  <a:pt x="9259939" y="6674414"/>
                </a:cubicBezTo>
                <a:cubicBezTo>
                  <a:pt x="9244772" y="6679394"/>
                  <a:pt x="9230416" y="6681084"/>
                  <a:pt x="9216296" y="6672209"/>
                </a:cubicBezTo>
                <a:cubicBezTo>
                  <a:pt x="9174886" y="6673387"/>
                  <a:pt x="9165078" y="6684906"/>
                  <a:pt x="9138624" y="6674601"/>
                </a:cubicBezTo>
                <a:cubicBezTo>
                  <a:pt x="9108454" y="6672027"/>
                  <a:pt x="9060163" y="6657862"/>
                  <a:pt x="9035273" y="6656766"/>
                </a:cubicBezTo>
                <a:cubicBezTo>
                  <a:pt x="9043993" y="6670577"/>
                  <a:pt x="8988276" y="6655711"/>
                  <a:pt x="8989286" y="6668016"/>
                </a:cubicBezTo>
                <a:cubicBezTo>
                  <a:pt x="8965548" y="6651220"/>
                  <a:pt x="8960144" y="6673151"/>
                  <a:pt x="8932387" y="6668707"/>
                </a:cubicBezTo>
                <a:cubicBezTo>
                  <a:pt x="8918435" y="6662528"/>
                  <a:pt x="8909159" y="6661716"/>
                  <a:pt x="8898375" y="6669282"/>
                </a:cubicBezTo>
                <a:cubicBezTo>
                  <a:pt x="8833747" y="6639096"/>
                  <a:pt x="8863155" y="6669089"/>
                  <a:pt x="8806495" y="6658618"/>
                </a:cubicBezTo>
                <a:cubicBezTo>
                  <a:pt x="8757168" y="6647242"/>
                  <a:pt x="8702613" y="6640665"/>
                  <a:pt x="8650927" y="6611139"/>
                </a:cubicBezTo>
                <a:cubicBezTo>
                  <a:pt x="8640770" y="6602610"/>
                  <a:pt x="8619775" y="6599998"/>
                  <a:pt x="8604033" y="6605300"/>
                </a:cubicBezTo>
                <a:cubicBezTo>
                  <a:pt x="8601324" y="6606213"/>
                  <a:pt x="8598878" y="6607331"/>
                  <a:pt x="8596767" y="6608618"/>
                </a:cubicBezTo>
                <a:cubicBezTo>
                  <a:pt x="8565299" y="6587556"/>
                  <a:pt x="8548876" y="6598771"/>
                  <a:pt x="8533762" y="6584302"/>
                </a:cubicBezTo>
                <a:cubicBezTo>
                  <a:pt x="8487059" y="6579247"/>
                  <a:pt x="8451683" y="6594395"/>
                  <a:pt x="8437660" y="6581725"/>
                </a:cubicBezTo>
                <a:cubicBezTo>
                  <a:pt x="8414209" y="6582991"/>
                  <a:pt x="8383722" y="6598678"/>
                  <a:pt x="8364494" y="6585073"/>
                </a:cubicBezTo>
                <a:cubicBezTo>
                  <a:pt x="8363342" y="6596536"/>
                  <a:pt x="8336540" y="6576888"/>
                  <a:pt x="8323751" y="6584665"/>
                </a:cubicBezTo>
                <a:cubicBezTo>
                  <a:pt x="8314841" y="6591411"/>
                  <a:pt x="8304634" y="6587022"/>
                  <a:pt x="8293791" y="6586903"/>
                </a:cubicBezTo>
                <a:cubicBezTo>
                  <a:pt x="8280721" y="6592424"/>
                  <a:pt x="8232642" y="6585021"/>
                  <a:pt x="8219223" y="6578961"/>
                </a:cubicBezTo>
                <a:cubicBezTo>
                  <a:pt x="8185638" y="6557431"/>
                  <a:pt x="8123924" y="6576522"/>
                  <a:pt x="8096330" y="6560092"/>
                </a:cubicBezTo>
                <a:cubicBezTo>
                  <a:pt x="8087121" y="6557869"/>
                  <a:pt x="8078422" y="6557144"/>
                  <a:pt x="8070086" y="6557355"/>
                </a:cubicBezTo>
                <a:lnTo>
                  <a:pt x="8047207" y="6560092"/>
                </a:lnTo>
                <a:lnTo>
                  <a:pt x="8041620" y="6565163"/>
                </a:lnTo>
                <a:lnTo>
                  <a:pt x="8027134" y="6564473"/>
                </a:lnTo>
                <a:lnTo>
                  <a:pt x="8023214" y="6565355"/>
                </a:lnTo>
                <a:cubicBezTo>
                  <a:pt x="8015729" y="6567060"/>
                  <a:pt x="8008307" y="6568574"/>
                  <a:pt x="8000801" y="6569339"/>
                </a:cubicBezTo>
                <a:cubicBezTo>
                  <a:pt x="8005606" y="6544751"/>
                  <a:pt x="7937754" y="6571777"/>
                  <a:pt x="7954618" y="6551428"/>
                </a:cubicBezTo>
                <a:cubicBezTo>
                  <a:pt x="7914215" y="6551344"/>
                  <a:pt x="7940865" y="6531998"/>
                  <a:pt x="7896427" y="6551123"/>
                </a:cubicBezTo>
                <a:lnTo>
                  <a:pt x="7643090" y="6532163"/>
                </a:lnTo>
                <a:cubicBezTo>
                  <a:pt x="7673996" y="6576436"/>
                  <a:pt x="7562550" y="6494154"/>
                  <a:pt x="7553164" y="6525457"/>
                </a:cubicBezTo>
                <a:cubicBezTo>
                  <a:pt x="7546247" y="6496957"/>
                  <a:pt x="7465610" y="6497391"/>
                  <a:pt x="7421154" y="6476273"/>
                </a:cubicBezTo>
                <a:cubicBezTo>
                  <a:pt x="7361551" y="6472649"/>
                  <a:pt x="7315144" y="6450550"/>
                  <a:pt x="7255968" y="6462166"/>
                </a:cubicBezTo>
                <a:cubicBezTo>
                  <a:pt x="7253251" y="6458417"/>
                  <a:pt x="7249451" y="6455333"/>
                  <a:pt x="7244911" y="6452730"/>
                </a:cubicBezTo>
                <a:lnTo>
                  <a:pt x="7230265" y="6446549"/>
                </a:lnTo>
                <a:lnTo>
                  <a:pt x="7227815" y="6447125"/>
                </a:lnTo>
                <a:cubicBezTo>
                  <a:pt x="7217801" y="6447570"/>
                  <a:pt x="7212312" y="6446146"/>
                  <a:pt x="7208840" y="6443899"/>
                </a:cubicBezTo>
                <a:lnTo>
                  <a:pt x="7205995" y="6440529"/>
                </a:lnTo>
                <a:lnTo>
                  <a:pt x="7193384" y="6437481"/>
                </a:lnTo>
                <a:lnTo>
                  <a:pt x="7169652" y="6429226"/>
                </a:lnTo>
                <a:lnTo>
                  <a:pt x="7164173" y="6429791"/>
                </a:lnTo>
                <a:lnTo>
                  <a:pt x="7126763" y="6420626"/>
                </a:lnTo>
                <a:lnTo>
                  <a:pt x="7125753" y="6421501"/>
                </a:lnTo>
                <a:cubicBezTo>
                  <a:pt x="7122639" y="6423254"/>
                  <a:pt x="7118733" y="6424154"/>
                  <a:pt x="7113057" y="6423293"/>
                </a:cubicBezTo>
                <a:cubicBezTo>
                  <a:pt x="7114552" y="6439288"/>
                  <a:pt x="7106783" y="6428384"/>
                  <a:pt x="7089914" y="6424434"/>
                </a:cubicBezTo>
                <a:cubicBezTo>
                  <a:pt x="7088470" y="6448394"/>
                  <a:pt x="7044915" y="6428308"/>
                  <a:pt x="7030458" y="6439456"/>
                </a:cubicBezTo>
                <a:cubicBezTo>
                  <a:pt x="7018098" y="6436014"/>
                  <a:pt x="7005002" y="6432811"/>
                  <a:pt x="6991398" y="6430012"/>
                </a:cubicBezTo>
                <a:lnTo>
                  <a:pt x="6983250" y="6428652"/>
                </a:lnTo>
                <a:lnTo>
                  <a:pt x="6982969" y="6428851"/>
                </a:lnTo>
                <a:cubicBezTo>
                  <a:pt x="6980946" y="6429033"/>
                  <a:pt x="6978171" y="6428766"/>
                  <a:pt x="6974140" y="6427864"/>
                </a:cubicBezTo>
                <a:lnTo>
                  <a:pt x="6968396" y="6426177"/>
                </a:lnTo>
                <a:lnTo>
                  <a:pt x="6952590" y="6423541"/>
                </a:lnTo>
                <a:lnTo>
                  <a:pt x="6946361" y="6424122"/>
                </a:lnTo>
                <a:lnTo>
                  <a:pt x="6942752" y="6426497"/>
                </a:lnTo>
                <a:lnTo>
                  <a:pt x="6941472" y="6425953"/>
                </a:lnTo>
                <a:cubicBezTo>
                  <a:pt x="6933258" y="6419432"/>
                  <a:pt x="6934084" y="6412085"/>
                  <a:pt x="6907932" y="6428597"/>
                </a:cubicBezTo>
                <a:cubicBezTo>
                  <a:pt x="6887113" y="6416820"/>
                  <a:pt x="6874835" y="6427475"/>
                  <a:pt x="6837100" y="6425985"/>
                </a:cubicBezTo>
                <a:cubicBezTo>
                  <a:pt x="6826990" y="6416391"/>
                  <a:pt x="6813527" y="6417132"/>
                  <a:pt x="6798354" y="6421041"/>
                </a:cubicBezTo>
                <a:cubicBezTo>
                  <a:pt x="6766250" y="6412267"/>
                  <a:pt x="6729955" y="6415375"/>
                  <a:pt x="6690235" y="6411268"/>
                </a:cubicBezTo>
                <a:cubicBezTo>
                  <a:pt x="6654585" y="6395260"/>
                  <a:pt x="6622599" y="6408785"/>
                  <a:pt x="6580197" y="6404322"/>
                </a:cubicBezTo>
                <a:cubicBezTo>
                  <a:pt x="6554864" y="6382418"/>
                  <a:pt x="6541862" y="6413854"/>
                  <a:pt x="6516748" y="6416928"/>
                </a:cubicBezTo>
                <a:lnTo>
                  <a:pt x="6510427" y="6416567"/>
                </a:lnTo>
                <a:lnTo>
                  <a:pt x="6496409" y="6411723"/>
                </a:lnTo>
                <a:lnTo>
                  <a:pt x="6491671" y="6409264"/>
                </a:lnTo>
                <a:cubicBezTo>
                  <a:pt x="6488210" y="6407807"/>
                  <a:pt x="6485652" y="6407144"/>
                  <a:pt x="6483603" y="6407023"/>
                </a:cubicBezTo>
                <a:lnTo>
                  <a:pt x="6483235" y="6407169"/>
                </a:lnTo>
                <a:lnTo>
                  <a:pt x="6476007" y="6404672"/>
                </a:lnTo>
                <a:cubicBezTo>
                  <a:pt x="6464202" y="6399995"/>
                  <a:pt x="6453088" y="6395002"/>
                  <a:pt x="6442802" y="6389891"/>
                </a:cubicBezTo>
                <a:cubicBezTo>
                  <a:pt x="6423332" y="6398448"/>
                  <a:pt x="6390988" y="6372810"/>
                  <a:pt x="6377838" y="6395551"/>
                </a:cubicBezTo>
                <a:cubicBezTo>
                  <a:pt x="6363436" y="6389290"/>
                  <a:pt x="6361258" y="6377704"/>
                  <a:pt x="6354860" y="6393247"/>
                </a:cubicBezTo>
                <a:cubicBezTo>
                  <a:pt x="6349784" y="6391587"/>
                  <a:pt x="6345558" y="6391878"/>
                  <a:pt x="6341683" y="6393098"/>
                </a:cubicBezTo>
                <a:lnTo>
                  <a:pt x="6340276" y="6393789"/>
                </a:lnTo>
                <a:lnTo>
                  <a:pt x="6308531" y="6379516"/>
                </a:lnTo>
                <a:lnTo>
                  <a:pt x="6302948" y="6379253"/>
                </a:lnTo>
                <a:cubicBezTo>
                  <a:pt x="6248814" y="6382108"/>
                  <a:pt x="6205926" y="6362006"/>
                  <a:pt x="6140607" y="6334265"/>
                </a:cubicBezTo>
                <a:cubicBezTo>
                  <a:pt x="6137487" y="6331108"/>
                  <a:pt x="6051161" y="6339116"/>
                  <a:pt x="6050365" y="6335126"/>
                </a:cubicBezTo>
                <a:cubicBezTo>
                  <a:pt x="6006576" y="6331181"/>
                  <a:pt x="6035144" y="6327580"/>
                  <a:pt x="5978838" y="6322018"/>
                </a:cubicBezTo>
                <a:cubicBezTo>
                  <a:pt x="5962530" y="6314338"/>
                  <a:pt x="5894920" y="6289616"/>
                  <a:pt x="5897645" y="6301654"/>
                </a:cubicBezTo>
                <a:lnTo>
                  <a:pt x="5796158" y="6279213"/>
                </a:lnTo>
                <a:lnTo>
                  <a:pt x="5664797" y="6258481"/>
                </a:lnTo>
                <a:lnTo>
                  <a:pt x="5558293" y="6242384"/>
                </a:lnTo>
                <a:lnTo>
                  <a:pt x="5549921" y="6243309"/>
                </a:lnTo>
                <a:lnTo>
                  <a:pt x="5528450" y="6240218"/>
                </a:lnTo>
                <a:lnTo>
                  <a:pt x="5520604" y="6238128"/>
                </a:lnTo>
                <a:cubicBezTo>
                  <a:pt x="5515114" y="6237034"/>
                  <a:pt x="5511354" y="6236750"/>
                  <a:pt x="5508634" y="6237043"/>
                </a:cubicBezTo>
                <a:lnTo>
                  <a:pt x="5508268" y="6237311"/>
                </a:lnTo>
                <a:lnTo>
                  <a:pt x="5497199" y="6235718"/>
                </a:lnTo>
                <a:cubicBezTo>
                  <a:pt x="5478687" y="6232353"/>
                  <a:pt x="5460838" y="6228438"/>
                  <a:pt x="5443971" y="6224189"/>
                </a:cubicBezTo>
                <a:cubicBezTo>
                  <a:pt x="5425088" y="6239333"/>
                  <a:pt x="5365198" y="6213813"/>
                  <a:pt x="5364587" y="6245607"/>
                </a:cubicBezTo>
                <a:cubicBezTo>
                  <a:pt x="5341603" y="6240798"/>
                  <a:pt x="5330518" y="6226543"/>
                  <a:pt x="5333425" y="6247706"/>
                </a:cubicBezTo>
                <a:cubicBezTo>
                  <a:pt x="5325718" y="6246708"/>
                  <a:pt x="5320498" y="6247999"/>
                  <a:pt x="5316391" y="6250403"/>
                </a:cubicBezTo>
                <a:lnTo>
                  <a:pt x="5315083" y="6251588"/>
                </a:lnTo>
                <a:lnTo>
                  <a:pt x="5264093" y="6240388"/>
                </a:lnTo>
                <a:lnTo>
                  <a:pt x="5256734" y="6241276"/>
                </a:lnTo>
                <a:lnTo>
                  <a:pt x="5224251" y="6230935"/>
                </a:lnTo>
                <a:lnTo>
                  <a:pt x="5207068" y="6227214"/>
                </a:lnTo>
                <a:lnTo>
                  <a:pt x="5203042" y="6222819"/>
                </a:lnTo>
                <a:lnTo>
                  <a:pt x="5013633" y="6212104"/>
                </a:lnTo>
                <a:cubicBezTo>
                  <a:pt x="5007363" y="6208771"/>
                  <a:pt x="4867451" y="6189553"/>
                  <a:pt x="4863573" y="6184654"/>
                </a:cubicBezTo>
                <a:lnTo>
                  <a:pt x="4651416" y="6166539"/>
                </a:lnTo>
                <a:cubicBezTo>
                  <a:pt x="4624977" y="6160344"/>
                  <a:pt x="4469364" y="6128170"/>
                  <a:pt x="4481486" y="6142882"/>
                </a:cubicBezTo>
                <a:cubicBezTo>
                  <a:pt x="4405439" y="6106748"/>
                  <a:pt x="4365783" y="6101727"/>
                  <a:pt x="4269331" y="6098123"/>
                </a:cubicBezTo>
                <a:cubicBezTo>
                  <a:pt x="4210440" y="6124597"/>
                  <a:pt x="4245321" y="6098279"/>
                  <a:pt x="4190801" y="6099192"/>
                </a:cubicBezTo>
                <a:cubicBezTo>
                  <a:pt x="4212420" y="6071793"/>
                  <a:pt x="4151268" y="6084104"/>
                  <a:pt x="4127486" y="6076624"/>
                </a:cubicBezTo>
                <a:cubicBezTo>
                  <a:pt x="4117403" y="6077826"/>
                  <a:pt x="4107474" y="6080022"/>
                  <a:pt x="4097468" y="6082472"/>
                </a:cubicBezTo>
                <a:lnTo>
                  <a:pt x="4092230" y="6083737"/>
                </a:lnTo>
                <a:lnTo>
                  <a:pt x="4072646" y="6083192"/>
                </a:lnTo>
                <a:lnTo>
                  <a:pt x="4065392" y="6090055"/>
                </a:lnTo>
                <a:lnTo>
                  <a:pt x="4034674" y="6094262"/>
                </a:lnTo>
                <a:cubicBezTo>
                  <a:pt x="4023438" y="6094753"/>
                  <a:pt x="4011659" y="6094013"/>
                  <a:pt x="3999109" y="6091300"/>
                </a:cubicBezTo>
                <a:cubicBezTo>
                  <a:pt x="3960965" y="6070220"/>
                  <a:pt x="3878759" y="6097089"/>
                  <a:pt x="3832245" y="6069403"/>
                </a:cubicBezTo>
                <a:cubicBezTo>
                  <a:pt x="3780875" y="6064935"/>
                  <a:pt x="3723613" y="6065226"/>
                  <a:pt x="3690889" y="6064489"/>
                </a:cubicBezTo>
                <a:cubicBezTo>
                  <a:pt x="3674068" y="6075123"/>
                  <a:pt x="3636813" y="6049759"/>
                  <a:pt x="3635899" y="6064980"/>
                </a:cubicBezTo>
                <a:lnTo>
                  <a:pt x="3620576" y="6070271"/>
                </a:lnTo>
                <a:lnTo>
                  <a:pt x="3604087" y="6064439"/>
                </a:lnTo>
                <a:cubicBezTo>
                  <a:pt x="3590166" y="6069757"/>
                  <a:pt x="3579308" y="6073243"/>
                  <a:pt x="3568387" y="6069146"/>
                </a:cubicBezTo>
                <a:lnTo>
                  <a:pt x="3503818" y="6089506"/>
                </a:lnTo>
                <a:cubicBezTo>
                  <a:pt x="3510915" y="6100196"/>
                  <a:pt x="3472416" y="6088681"/>
                  <a:pt x="3466246" y="6098777"/>
                </a:cubicBezTo>
                <a:cubicBezTo>
                  <a:pt x="3462890" y="6107015"/>
                  <a:pt x="3450430" y="6105442"/>
                  <a:pt x="3440422" y="6107901"/>
                </a:cubicBezTo>
                <a:cubicBezTo>
                  <a:pt x="3432391" y="6116010"/>
                  <a:pt x="3383132" y="6120663"/>
                  <a:pt x="3366542" y="6118330"/>
                </a:cubicBezTo>
                <a:cubicBezTo>
                  <a:pt x="3311828" y="6124732"/>
                  <a:pt x="3277604" y="6138667"/>
                  <a:pt x="3240669" y="6130264"/>
                </a:cubicBezTo>
                <a:cubicBezTo>
                  <a:pt x="3230661" y="6130422"/>
                  <a:pt x="3222184" y="6131822"/>
                  <a:pt x="3214708" y="6133988"/>
                </a:cubicBezTo>
                <a:lnTo>
                  <a:pt x="3194214" y="6147821"/>
                </a:lnTo>
                <a:lnTo>
                  <a:pt x="3180468" y="6150623"/>
                </a:lnTo>
                <a:lnTo>
                  <a:pt x="3177508" y="6152351"/>
                </a:lnTo>
                <a:cubicBezTo>
                  <a:pt x="3171873" y="6155673"/>
                  <a:pt x="3166158" y="6158806"/>
                  <a:pt x="3159834" y="6161276"/>
                </a:cubicBezTo>
                <a:cubicBezTo>
                  <a:pt x="3135185" y="6159416"/>
                  <a:pt x="3121213" y="6160394"/>
                  <a:pt x="3104835" y="6155927"/>
                </a:cubicBezTo>
                <a:cubicBezTo>
                  <a:pt x="3067805" y="6165414"/>
                  <a:pt x="3078432" y="6141523"/>
                  <a:pt x="3051373" y="6169421"/>
                </a:cubicBezTo>
                <a:cubicBezTo>
                  <a:pt x="2978033" y="6169169"/>
                  <a:pt x="2947947" y="6220998"/>
                  <a:pt x="2877306" y="6208324"/>
                </a:cubicBezTo>
                <a:cubicBezTo>
                  <a:pt x="2821913" y="6217975"/>
                  <a:pt x="2762952" y="6223226"/>
                  <a:pt x="2719018" y="6227333"/>
                </a:cubicBezTo>
                <a:cubicBezTo>
                  <a:pt x="2639811" y="6232636"/>
                  <a:pt x="2504877" y="6234795"/>
                  <a:pt x="2454061" y="6236538"/>
                </a:cubicBezTo>
                <a:cubicBezTo>
                  <a:pt x="2403245" y="6238280"/>
                  <a:pt x="2420126" y="6239079"/>
                  <a:pt x="2414120" y="6237789"/>
                </a:cubicBezTo>
                <a:lnTo>
                  <a:pt x="2384765" y="6235638"/>
                </a:lnTo>
                <a:lnTo>
                  <a:pt x="2365600" y="6233135"/>
                </a:lnTo>
                <a:cubicBezTo>
                  <a:pt x="2356752" y="6235910"/>
                  <a:pt x="2350716" y="6235915"/>
                  <a:pt x="2345941" y="6234695"/>
                </a:cubicBezTo>
                <a:lnTo>
                  <a:pt x="2340941" y="6232305"/>
                </a:lnTo>
                <a:lnTo>
                  <a:pt x="2327235" y="6232519"/>
                </a:lnTo>
                <a:lnTo>
                  <a:pt x="2299646" y="6230633"/>
                </a:lnTo>
                <a:lnTo>
                  <a:pt x="2295035" y="6232443"/>
                </a:lnTo>
                <a:lnTo>
                  <a:pt x="2268728" y="6240177"/>
                </a:lnTo>
                <a:cubicBezTo>
                  <a:pt x="2268628" y="6240521"/>
                  <a:pt x="2254084" y="6233657"/>
                  <a:pt x="2253984" y="6234001"/>
                </a:cubicBezTo>
                <a:cubicBezTo>
                  <a:pt x="2239122" y="6237048"/>
                  <a:pt x="2209108" y="6234931"/>
                  <a:pt x="2191113" y="6240434"/>
                </a:cubicBezTo>
                <a:lnTo>
                  <a:pt x="2146012" y="6259810"/>
                </a:lnTo>
                <a:cubicBezTo>
                  <a:pt x="2145973" y="6259892"/>
                  <a:pt x="2128598" y="6274390"/>
                  <a:pt x="2128560" y="6274472"/>
                </a:cubicBezTo>
                <a:cubicBezTo>
                  <a:pt x="2126838" y="6275117"/>
                  <a:pt x="2124109" y="6275530"/>
                  <a:pt x="2119778" y="6275665"/>
                </a:cubicBezTo>
                <a:lnTo>
                  <a:pt x="2110434" y="6282700"/>
                </a:lnTo>
                <a:lnTo>
                  <a:pt x="2081418" y="6289059"/>
                </a:lnTo>
                <a:lnTo>
                  <a:pt x="2088526" y="6281659"/>
                </a:lnTo>
                <a:cubicBezTo>
                  <a:pt x="2076371" y="6277676"/>
                  <a:pt x="2071903" y="6270803"/>
                  <a:pt x="2059717" y="6292002"/>
                </a:cubicBezTo>
                <a:cubicBezTo>
                  <a:pt x="2032291" y="6286224"/>
                  <a:pt x="2028634" y="6298813"/>
                  <a:pt x="1993045" y="6306390"/>
                </a:cubicBezTo>
                <a:cubicBezTo>
                  <a:pt x="1976971" y="6300063"/>
                  <a:pt x="1965178" y="6303922"/>
                  <a:pt x="1954075" y="6311066"/>
                </a:cubicBezTo>
                <a:cubicBezTo>
                  <a:pt x="1918456" y="6310689"/>
                  <a:pt x="1887456" y="6322102"/>
                  <a:pt x="1848190" y="6327771"/>
                </a:cubicBezTo>
                <a:lnTo>
                  <a:pt x="1737951" y="6344513"/>
                </a:lnTo>
                <a:lnTo>
                  <a:pt x="1696709" y="6346605"/>
                </a:lnTo>
                <a:cubicBezTo>
                  <a:pt x="1692504" y="6346100"/>
                  <a:pt x="1663837" y="6347211"/>
                  <a:pt x="1661872" y="6347587"/>
                </a:cubicBezTo>
                <a:lnTo>
                  <a:pt x="1655864" y="6347808"/>
                </a:lnTo>
                <a:lnTo>
                  <a:pt x="1633028" y="6358060"/>
                </a:lnTo>
                <a:cubicBezTo>
                  <a:pt x="1618899" y="6356602"/>
                  <a:pt x="1619623" y="6369112"/>
                  <a:pt x="1606576" y="6366899"/>
                </a:cubicBezTo>
                <a:lnTo>
                  <a:pt x="1461291" y="6379054"/>
                </a:lnTo>
                <a:lnTo>
                  <a:pt x="1428798" y="6379606"/>
                </a:lnTo>
                <a:cubicBezTo>
                  <a:pt x="1424834" y="6377722"/>
                  <a:pt x="1419064" y="6376842"/>
                  <a:pt x="1409244" y="6378241"/>
                </a:cubicBezTo>
                <a:lnTo>
                  <a:pt x="1406951" y="6379043"/>
                </a:lnTo>
                <a:lnTo>
                  <a:pt x="1391002" y="6374347"/>
                </a:lnTo>
                <a:cubicBezTo>
                  <a:pt x="1385899" y="6372215"/>
                  <a:pt x="1381417" y="6369535"/>
                  <a:pt x="1377852" y="6366097"/>
                </a:cubicBezTo>
                <a:cubicBezTo>
                  <a:pt x="1352108" y="6365458"/>
                  <a:pt x="1267249" y="6359383"/>
                  <a:pt x="1239424" y="6359700"/>
                </a:cubicBezTo>
                <a:cubicBezTo>
                  <a:pt x="1211599" y="6360016"/>
                  <a:pt x="1221978" y="6361392"/>
                  <a:pt x="1208014" y="6357188"/>
                </a:cubicBezTo>
                <a:lnTo>
                  <a:pt x="1152751" y="6345283"/>
                </a:lnTo>
                <a:lnTo>
                  <a:pt x="949771" y="6335308"/>
                </a:lnTo>
                <a:cubicBezTo>
                  <a:pt x="888502" y="6312655"/>
                  <a:pt x="822682" y="6331858"/>
                  <a:pt x="752723" y="6320875"/>
                </a:cubicBezTo>
                <a:cubicBezTo>
                  <a:pt x="697396" y="6317271"/>
                  <a:pt x="686655" y="6275609"/>
                  <a:pt x="665167" y="6275293"/>
                </a:cubicBezTo>
                <a:cubicBezTo>
                  <a:pt x="657908" y="6276764"/>
                  <a:pt x="625159" y="6270979"/>
                  <a:pt x="618141" y="6273378"/>
                </a:cubicBezTo>
                <a:cubicBezTo>
                  <a:pt x="606112" y="6250236"/>
                  <a:pt x="628751" y="6263137"/>
                  <a:pt x="596498" y="6261621"/>
                </a:cubicBezTo>
                <a:cubicBezTo>
                  <a:pt x="598654" y="6267969"/>
                  <a:pt x="583476" y="6241875"/>
                  <a:pt x="568296" y="6259035"/>
                </a:cubicBezTo>
                <a:lnTo>
                  <a:pt x="550874" y="6247808"/>
                </a:lnTo>
                <a:lnTo>
                  <a:pt x="521056" y="6251759"/>
                </a:lnTo>
                <a:cubicBezTo>
                  <a:pt x="512844" y="6252767"/>
                  <a:pt x="496898" y="6238469"/>
                  <a:pt x="487255" y="6237156"/>
                </a:cubicBezTo>
                <a:cubicBezTo>
                  <a:pt x="449168" y="6235869"/>
                  <a:pt x="452372" y="6218847"/>
                  <a:pt x="431825" y="6228675"/>
                </a:cubicBezTo>
                <a:cubicBezTo>
                  <a:pt x="409674" y="6239271"/>
                  <a:pt x="353899" y="6202116"/>
                  <a:pt x="346639" y="6209624"/>
                </a:cubicBezTo>
                <a:cubicBezTo>
                  <a:pt x="335776" y="6218525"/>
                  <a:pt x="269484" y="6176632"/>
                  <a:pt x="271007" y="6188053"/>
                </a:cubicBezTo>
                <a:cubicBezTo>
                  <a:pt x="223668" y="6157668"/>
                  <a:pt x="207158" y="6173403"/>
                  <a:pt x="189996" y="6162482"/>
                </a:cubicBezTo>
                <a:cubicBezTo>
                  <a:pt x="167941" y="6147838"/>
                  <a:pt x="134526" y="6155297"/>
                  <a:pt x="121342" y="6139836"/>
                </a:cubicBezTo>
                <a:cubicBezTo>
                  <a:pt x="108158" y="6124375"/>
                  <a:pt x="113782" y="6146084"/>
                  <a:pt x="90669" y="6116573"/>
                </a:cubicBezTo>
                <a:cubicBezTo>
                  <a:pt x="76705" y="6097951"/>
                  <a:pt x="64226" y="6077165"/>
                  <a:pt x="49115" y="6053333"/>
                </a:cubicBezTo>
                <a:cubicBezTo>
                  <a:pt x="34004" y="6029501"/>
                  <a:pt x="12038" y="6070748"/>
                  <a:pt x="0" y="60240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21427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persoon, vervagen&#10;&#10;Automatisch gegenereerde beschrijving">
            <a:extLst>
              <a:ext uri="{FF2B5EF4-FFF2-40B4-BE49-F238E27FC236}">
                <a16:creationId xmlns:a16="http://schemas.microsoft.com/office/drawing/2014/main" id="{E1742D25-EC67-4E4F-8FA2-E8413899A0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6" r="22528" b="-1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25" name="Picture 22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F9EF099-FA17-44DA-8206-04200FF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Wierook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" name="Content Placeholder 19">
            <a:extLst>
              <a:ext uri="{FF2B5EF4-FFF2-40B4-BE49-F238E27FC236}">
                <a16:creationId xmlns:a16="http://schemas.microsoft.com/office/drawing/2014/main" id="{787EFFB7-E4E0-4526-BA21-5EEA3035A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/>
          </a:bodyPr>
          <a:lstStyle/>
          <a:p>
            <a:endParaRPr lang="en-US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7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 descr="Afbeelding met tafel, binnen&#10;&#10;Automatisch gegenereerde beschrijving">
            <a:extLst>
              <a:ext uri="{FF2B5EF4-FFF2-40B4-BE49-F238E27FC236}">
                <a16:creationId xmlns:a16="http://schemas.microsoft.com/office/drawing/2014/main" id="{9095E8D2-D6F0-4224-9692-CBD9547E9F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" r="17697"/>
          <a:stretch/>
        </p:blipFill>
        <p:spPr>
          <a:xfrm rot="5400000">
            <a:off x="-278608" y="266699"/>
            <a:ext cx="6858000" cy="632460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9AE98B8-B73A-4724-B639-017087F92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AF6F76D-9133-4774-9E6F-CC3A14977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9597" y="1003793"/>
            <a:ext cx="4869179" cy="3047946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r>
              <a:rPr lang="en-US" sz="6600" dirty="0" err="1">
                <a:solidFill>
                  <a:srgbClr val="000000"/>
                </a:solidFill>
                <a:latin typeface="+mj-lt"/>
              </a:rPr>
              <a:t>Toesjen</a:t>
            </a:r>
            <a:endParaRPr lang="en-US" sz="66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1798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Tijdelijke aanduiding voor inhoud 12" descr="Afbeelding met buiten, lucht, water, berg&#10;&#10;Automatisch gegenereerde beschrijving">
            <a:extLst>
              <a:ext uri="{FF2B5EF4-FFF2-40B4-BE49-F238E27FC236}">
                <a16:creationId xmlns:a16="http://schemas.microsoft.com/office/drawing/2014/main" id="{3C6CF42E-5F34-4BB7-84B8-2F39DE2DA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7" b="19246"/>
          <a:stretch/>
        </p:blipFill>
        <p:spPr>
          <a:xfrm>
            <a:off x="20" y="10"/>
            <a:ext cx="12191980" cy="6865943"/>
          </a:xfrm>
          <a:custGeom>
            <a:avLst/>
            <a:gdLst/>
            <a:ahLst/>
            <a:cxnLst/>
            <a:rect l="l" t="t" r="r" b="b"/>
            <a:pathLst>
              <a:path w="12192000" h="6857681">
                <a:moveTo>
                  <a:pt x="0" y="0"/>
                </a:moveTo>
                <a:lnTo>
                  <a:pt x="6033794" y="0"/>
                </a:lnTo>
                <a:lnTo>
                  <a:pt x="6104632" y="17448"/>
                </a:lnTo>
                <a:cubicBezTo>
                  <a:pt x="6167597" y="23966"/>
                  <a:pt x="6148747" y="27214"/>
                  <a:pt x="6198111" y="26888"/>
                </a:cubicBezTo>
                <a:cubicBezTo>
                  <a:pt x="6203032" y="26525"/>
                  <a:pt x="6212450" y="35708"/>
                  <a:pt x="6231511" y="33431"/>
                </a:cubicBezTo>
                <a:cubicBezTo>
                  <a:pt x="6261681" y="37362"/>
                  <a:pt x="6245025" y="48416"/>
                  <a:pt x="6283668" y="52056"/>
                </a:cubicBezTo>
                <a:cubicBezTo>
                  <a:pt x="6280095" y="55478"/>
                  <a:pt x="6317954" y="53783"/>
                  <a:pt x="6321602" y="65933"/>
                </a:cubicBezTo>
                <a:cubicBezTo>
                  <a:pt x="6338020" y="69803"/>
                  <a:pt x="6363241" y="73066"/>
                  <a:pt x="6382175" y="75274"/>
                </a:cubicBezTo>
                <a:cubicBezTo>
                  <a:pt x="6410543" y="81224"/>
                  <a:pt x="6424665" y="87641"/>
                  <a:pt x="6428857" y="91880"/>
                </a:cubicBezTo>
                <a:cubicBezTo>
                  <a:pt x="6457257" y="98611"/>
                  <a:pt x="6454186" y="99822"/>
                  <a:pt x="6491478" y="114104"/>
                </a:cubicBezTo>
                <a:cubicBezTo>
                  <a:pt x="6513363" y="108974"/>
                  <a:pt x="6532168" y="120070"/>
                  <a:pt x="6541328" y="130204"/>
                </a:cubicBezTo>
                <a:cubicBezTo>
                  <a:pt x="6566101" y="139804"/>
                  <a:pt x="6619910" y="162727"/>
                  <a:pt x="6655300" y="165762"/>
                </a:cubicBezTo>
                <a:cubicBezTo>
                  <a:pt x="6709422" y="165032"/>
                  <a:pt x="6694278" y="176304"/>
                  <a:pt x="6718357" y="184874"/>
                </a:cubicBezTo>
                <a:cubicBezTo>
                  <a:pt x="6737101" y="195527"/>
                  <a:pt x="6734493" y="186329"/>
                  <a:pt x="6754054" y="199796"/>
                </a:cubicBezTo>
                <a:lnTo>
                  <a:pt x="6790284" y="215417"/>
                </a:lnTo>
                <a:lnTo>
                  <a:pt x="6833979" y="239878"/>
                </a:lnTo>
                <a:lnTo>
                  <a:pt x="6843981" y="246602"/>
                </a:lnTo>
                <a:cubicBezTo>
                  <a:pt x="6849111" y="246626"/>
                  <a:pt x="6852366" y="247045"/>
                  <a:pt x="6854445" y="247782"/>
                </a:cubicBezTo>
                <a:cubicBezTo>
                  <a:pt x="6854496" y="247881"/>
                  <a:pt x="6854549" y="247980"/>
                  <a:pt x="6854600" y="248079"/>
                </a:cubicBezTo>
                <a:lnTo>
                  <a:pt x="6869364" y="251040"/>
                </a:lnTo>
                <a:cubicBezTo>
                  <a:pt x="6886479" y="251404"/>
                  <a:pt x="6920818" y="277370"/>
                  <a:pt x="6937072" y="276678"/>
                </a:cubicBezTo>
                <a:cubicBezTo>
                  <a:pt x="6944247" y="293133"/>
                  <a:pt x="6941053" y="265766"/>
                  <a:pt x="6968404" y="280704"/>
                </a:cubicBezTo>
                <a:cubicBezTo>
                  <a:pt x="6980596" y="282696"/>
                  <a:pt x="6985722" y="284716"/>
                  <a:pt x="6995938" y="286247"/>
                </a:cubicBezTo>
                <a:cubicBezTo>
                  <a:pt x="6996079" y="286667"/>
                  <a:pt x="7029560" y="289467"/>
                  <a:pt x="7029701" y="289887"/>
                </a:cubicBezTo>
                <a:lnTo>
                  <a:pt x="7054104" y="293980"/>
                </a:lnTo>
                <a:lnTo>
                  <a:pt x="7059678" y="296051"/>
                </a:lnTo>
                <a:lnTo>
                  <a:pt x="7092167" y="292851"/>
                </a:lnTo>
                <a:lnTo>
                  <a:pt x="7108387" y="292672"/>
                </a:lnTo>
                <a:lnTo>
                  <a:pt x="7114139" y="289579"/>
                </a:lnTo>
                <a:cubicBezTo>
                  <a:pt x="7119705" y="287930"/>
                  <a:pt x="7126840" y="287741"/>
                  <a:pt x="7137488" y="290860"/>
                </a:cubicBezTo>
                <a:lnTo>
                  <a:pt x="7139729" y="292153"/>
                </a:lnTo>
                <a:lnTo>
                  <a:pt x="7172532" y="286561"/>
                </a:lnTo>
                <a:cubicBezTo>
                  <a:pt x="7179544" y="284784"/>
                  <a:pt x="7207552" y="294171"/>
                  <a:pt x="7213458" y="290616"/>
                </a:cubicBezTo>
                <a:cubicBezTo>
                  <a:pt x="7269364" y="295457"/>
                  <a:pt x="7303569" y="278925"/>
                  <a:pt x="7371827" y="290351"/>
                </a:cubicBezTo>
                <a:cubicBezTo>
                  <a:pt x="7417519" y="294938"/>
                  <a:pt x="7443196" y="294841"/>
                  <a:pt x="7472683" y="298450"/>
                </a:cubicBezTo>
                <a:cubicBezTo>
                  <a:pt x="7502170" y="302059"/>
                  <a:pt x="7529752" y="308462"/>
                  <a:pt x="7548749" y="312007"/>
                </a:cubicBezTo>
                <a:cubicBezTo>
                  <a:pt x="7567746" y="315552"/>
                  <a:pt x="7562619" y="317217"/>
                  <a:pt x="7586664" y="319723"/>
                </a:cubicBezTo>
                <a:cubicBezTo>
                  <a:pt x="7610709" y="322229"/>
                  <a:pt x="7669675" y="320322"/>
                  <a:pt x="7693021" y="327043"/>
                </a:cubicBezTo>
                <a:cubicBezTo>
                  <a:pt x="7718238" y="326359"/>
                  <a:pt x="7721537" y="337391"/>
                  <a:pt x="7735314" y="336075"/>
                </a:cubicBezTo>
                <a:cubicBezTo>
                  <a:pt x="7806549" y="352546"/>
                  <a:pt x="7865892" y="349618"/>
                  <a:pt x="7952583" y="346950"/>
                </a:cubicBezTo>
                <a:cubicBezTo>
                  <a:pt x="8009730" y="351831"/>
                  <a:pt x="8008698" y="354607"/>
                  <a:pt x="8033745" y="357420"/>
                </a:cubicBezTo>
                <a:cubicBezTo>
                  <a:pt x="8041390" y="360247"/>
                  <a:pt x="8045181" y="350414"/>
                  <a:pt x="8052068" y="354306"/>
                </a:cubicBezTo>
                <a:lnTo>
                  <a:pt x="8087434" y="359505"/>
                </a:lnTo>
                <a:lnTo>
                  <a:pt x="8113399" y="369645"/>
                </a:lnTo>
                <a:lnTo>
                  <a:pt x="8137804" y="376078"/>
                </a:lnTo>
                <a:lnTo>
                  <a:pt x="8167138" y="378809"/>
                </a:lnTo>
                <a:cubicBezTo>
                  <a:pt x="8176124" y="381225"/>
                  <a:pt x="8176713" y="389019"/>
                  <a:pt x="8188557" y="388892"/>
                </a:cubicBezTo>
                <a:cubicBezTo>
                  <a:pt x="8224517" y="394064"/>
                  <a:pt x="8289287" y="398547"/>
                  <a:pt x="8338182" y="404244"/>
                </a:cubicBezTo>
                <a:cubicBezTo>
                  <a:pt x="8362404" y="400849"/>
                  <a:pt x="8397142" y="407351"/>
                  <a:pt x="8407187" y="417040"/>
                </a:cubicBezTo>
                <a:cubicBezTo>
                  <a:pt x="8419182" y="419735"/>
                  <a:pt x="8448098" y="419784"/>
                  <a:pt x="8459765" y="417876"/>
                </a:cubicBezTo>
                <a:cubicBezTo>
                  <a:pt x="8470121" y="418155"/>
                  <a:pt x="8471999" y="421843"/>
                  <a:pt x="8485759" y="423277"/>
                </a:cubicBezTo>
                <a:cubicBezTo>
                  <a:pt x="8500778" y="426656"/>
                  <a:pt x="8533354" y="442668"/>
                  <a:pt x="8547497" y="447675"/>
                </a:cubicBezTo>
                <a:cubicBezTo>
                  <a:pt x="8561640" y="452682"/>
                  <a:pt x="8547256" y="447497"/>
                  <a:pt x="8570615" y="453317"/>
                </a:cubicBezTo>
                <a:cubicBezTo>
                  <a:pt x="8578949" y="455301"/>
                  <a:pt x="8577204" y="463036"/>
                  <a:pt x="8595122" y="466725"/>
                </a:cubicBezTo>
                <a:cubicBezTo>
                  <a:pt x="8613041" y="470415"/>
                  <a:pt x="8653176" y="474680"/>
                  <a:pt x="8678126" y="475454"/>
                </a:cubicBezTo>
                <a:cubicBezTo>
                  <a:pt x="8706000" y="462935"/>
                  <a:pt x="8696233" y="479979"/>
                  <a:pt x="8747203" y="464224"/>
                </a:cubicBezTo>
                <a:cubicBezTo>
                  <a:pt x="8748514" y="466239"/>
                  <a:pt x="8769343" y="465372"/>
                  <a:pt x="8790692" y="466720"/>
                </a:cubicBezTo>
                <a:cubicBezTo>
                  <a:pt x="8812041" y="468068"/>
                  <a:pt x="8857501" y="479363"/>
                  <a:pt x="8875298" y="472310"/>
                </a:cubicBezTo>
                <a:lnTo>
                  <a:pt x="9032306" y="471571"/>
                </a:lnTo>
                <a:lnTo>
                  <a:pt x="9122435" y="483407"/>
                </a:lnTo>
                <a:cubicBezTo>
                  <a:pt x="9153775" y="485302"/>
                  <a:pt x="9159039" y="493942"/>
                  <a:pt x="9179171" y="490552"/>
                </a:cubicBezTo>
                <a:cubicBezTo>
                  <a:pt x="9213108" y="492737"/>
                  <a:pt x="9191622" y="508779"/>
                  <a:pt x="9230778" y="495862"/>
                </a:cubicBezTo>
                <a:cubicBezTo>
                  <a:pt x="9220076" y="509598"/>
                  <a:pt x="9249178" y="492136"/>
                  <a:pt x="9269314" y="503195"/>
                </a:cubicBezTo>
                <a:cubicBezTo>
                  <a:pt x="9297556" y="495041"/>
                  <a:pt x="9326591" y="505312"/>
                  <a:pt x="9343734" y="506508"/>
                </a:cubicBezTo>
                <a:cubicBezTo>
                  <a:pt x="9360877" y="507704"/>
                  <a:pt x="9347612" y="511465"/>
                  <a:pt x="9372172" y="510372"/>
                </a:cubicBezTo>
                <a:lnTo>
                  <a:pt x="9406856" y="515908"/>
                </a:lnTo>
                <a:cubicBezTo>
                  <a:pt x="9405045" y="511337"/>
                  <a:pt x="9410063" y="512684"/>
                  <a:pt x="9423824" y="513399"/>
                </a:cubicBezTo>
                <a:lnTo>
                  <a:pt x="9460782" y="509325"/>
                </a:lnTo>
                <a:lnTo>
                  <a:pt x="9486144" y="513434"/>
                </a:lnTo>
                <a:cubicBezTo>
                  <a:pt x="9489544" y="513295"/>
                  <a:pt x="9513720" y="508821"/>
                  <a:pt x="9513235" y="505310"/>
                </a:cubicBezTo>
                <a:cubicBezTo>
                  <a:pt x="9539685" y="520038"/>
                  <a:pt x="9542332" y="510786"/>
                  <a:pt x="9569455" y="507032"/>
                </a:cubicBezTo>
                <a:cubicBezTo>
                  <a:pt x="9592710" y="508415"/>
                  <a:pt x="9572665" y="508880"/>
                  <a:pt x="9628861" y="510620"/>
                </a:cubicBezTo>
                <a:cubicBezTo>
                  <a:pt x="9650737" y="526789"/>
                  <a:pt x="9635011" y="498901"/>
                  <a:pt x="9677951" y="521543"/>
                </a:cubicBezTo>
                <a:cubicBezTo>
                  <a:pt x="9680053" y="519778"/>
                  <a:pt x="9706563" y="521397"/>
                  <a:pt x="9720438" y="523172"/>
                </a:cubicBezTo>
                <a:cubicBezTo>
                  <a:pt x="9734313" y="524947"/>
                  <a:pt x="9746849" y="522784"/>
                  <a:pt x="9761204" y="532196"/>
                </a:cubicBezTo>
                <a:cubicBezTo>
                  <a:pt x="9771692" y="535091"/>
                  <a:pt x="9752949" y="530854"/>
                  <a:pt x="9785747" y="535781"/>
                </a:cubicBezTo>
                <a:cubicBezTo>
                  <a:pt x="9818545" y="540708"/>
                  <a:pt x="9925449" y="557390"/>
                  <a:pt x="9957993" y="561756"/>
                </a:cubicBezTo>
                <a:cubicBezTo>
                  <a:pt x="9990537" y="566122"/>
                  <a:pt x="9967648" y="568686"/>
                  <a:pt x="9981009" y="569119"/>
                </a:cubicBezTo>
                <a:cubicBezTo>
                  <a:pt x="9994370" y="569552"/>
                  <a:pt x="10023139" y="562486"/>
                  <a:pt x="10038159" y="564356"/>
                </a:cubicBezTo>
                <a:cubicBezTo>
                  <a:pt x="10057015" y="566262"/>
                  <a:pt x="10059811" y="573563"/>
                  <a:pt x="10071129" y="573194"/>
                </a:cubicBezTo>
                <a:cubicBezTo>
                  <a:pt x="10081593" y="562977"/>
                  <a:pt x="10092704" y="563090"/>
                  <a:pt x="10110830" y="569286"/>
                </a:cubicBezTo>
                <a:cubicBezTo>
                  <a:pt x="10144643" y="572070"/>
                  <a:pt x="10144670" y="561560"/>
                  <a:pt x="10177323" y="563075"/>
                </a:cubicBezTo>
                <a:cubicBezTo>
                  <a:pt x="10191652" y="562496"/>
                  <a:pt x="10199318" y="565790"/>
                  <a:pt x="10223224" y="562516"/>
                </a:cubicBezTo>
                <a:cubicBezTo>
                  <a:pt x="10240245" y="563214"/>
                  <a:pt x="10274444" y="564970"/>
                  <a:pt x="10297489" y="554688"/>
                </a:cubicBezTo>
                <a:cubicBezTo>
                  <a:pt x="10322484" y="553379"/>
                  <a:pt x="10304332" y="552915"/>
                  <a:pt x="10331612" y="555505"/>
                </a:cubicBezTo>
                <a:cubicBezTo>
                  <a:pt x="10364938" y="556023"/>
                  <a:pt x="10378810" y="549792"/>
                  <a:pt x="10398068" y="551274"/>
                </a:cubicBezTo>
                <a:cubicBezTo>
                  <a:pt x="10410608" y="547019"/>
                  <a:pt x="10396406" y="552090"/>
                  <a:pt x="10444604" y="546749"/>
                </a:cubicBezTo>
                <a:cubicBezTo>
                  <a:pt x="10463706" y="556208"/>
                  <a:pt x="10480046" y="543272"/>
                  <a:pt x="10496391" y="545310"/>
                </a:cubicBezTo>
                <a:cubicBezTo>
                  <a:pt x="10522313" y="544276"/>
                  <a:pt x="10586025" y="544389"/>
                  <a:pt x="10609659" y="542925"/>
                </a:cubicBezTo>
                <a:cubicBezTo>
                  <a:pt x="10633293" y="541461"/>
                  <a:pt x="10608137" y="539280"/>
                  <a:pt x="10638198" y="536528"/>
                </a:cubicBezTo>
                <a:cubicBezTo>
                  <a:pt x="10693566" y="548777"/>
                  <a:pt x="10724464" y="526732"/>
                  <a:pt x="10780502" y="524034"/>
                </a:cubicBezTo>
                <a:cubicBezTo>
                  <a:pt x="10814519" y="506962"/>
                  <a:pt x="10838626" y="524696"/>
                  <a:pt x="10875821" y="511631"/>
                </a:cubicBezTo>
                <a:cubicBezTo>
                  <a:pt x="10900992" y="507636"/>
                  <a:pt x="10904648" y="511453"/>
                  <a:pt x="10918825" y="509588"/>
                </a:cubicBezTo>
                <a:cubicBezTo>
                  <a:pt x="10933002" y="507723"/>
                  <a:pt x="10948992" y="503227"/>
                  <a:pt x="10960884" y="500440"/>
                </a:cubicBezTo>
                <a:cubicBezTo>
                  <a:pt x="10967249" y="504078"/>
                  <a:pt x="11016720" y="497668"/>
                  <a:pt x="11015578" y="492864"/>
                </a:cubicBezTo>
                <a:cubicBezTo>
                  <a:pt x="11022928" y="494510"/>
                  <a:pt x="11043247" y="500882"/>
                  <a:pt x="11045541" y="493276"/>
                </a:cubicBezTo>
                <a:cubicBezTo>
                  <a:pt x="11083069" y="493195"/>
                  <a:pt x="11104152" y="492128"/>
                  <a:pt x="11136980" y="502266"/>
                </a:cubicBezTo>
                <a:cubicBezTo>
                  <a:pt x="11160311" y="506043"/>
                  <a:pt x="11144016" y="504016"/>
                  <a:pt x="11158537" y="506413"/>
                </a:cubicBezTo>
                <a:cubicBezTo>
                  <a:pt x="11173058" y="508810"/>
                  <a:pt x="11197248" y="504516"/>
                  <a:pt x="11220930" y="503946"/>
                </a:cubicBezTo>
                <a:cubicBezTo>
                  <a:pt x="11244941" y="504078"/>
                  <a:pt x="11272916" y="508160"/>
                  <a:pt x="11290697" y="509588"/>
                </a:cubicBezTo>
                <a:cubicBezTo>
                  <a:pt x="11308478" y="511016"/>
                  <a:pt x="11312720" y="510673"/>
                  <a:pt x="11327615" y="512515"/>
                </a:cubicBezTo>
                <a:cubicBezTo>
                  <a:pt x="11352471" y="509065"/>
                  <a:pt x="11373358" y="510883"/>
                  <a:pt x="11391973" y="518258"/>
                </a:cubicBezTo>
                <a:cubicBezTo>
                  <a:pt x="11406458" y="520151"/>
                  <a:pt x="11399034" y="524460"/>
                  <a:pt x="11409760" y="526257"/>
                </a:cubicBezTo>
                <a:cubicBezTo>
                  <a:pt x="11420486" y="528054"/>
                  <a:pt x="11427325" y="519930"/>
                  <a:pt x="11456330" y="521896"/>
                </a:cubicBezTo>
                <a:cubicBezTo>
                  <a:pt x="11466649" y="522293"/>
                  <a:pt x="11466304" y="529914"/>
                  <a:pt x="11488341" y="531019"/>
                </a:cubicBezTo>
                <a:cubicBezTo>
                  <a:pt x="11510378" y="532124"/>
                  <a:pt x="11598983" y="536881"/>
                  <a:pt x="11631415" y="538053"/>
                </a:cubicBezTo>
                <a:cubicBezTo>
                  <a:pt x="11663847" y="539225"/>
                  <a:pt x="11650717" y="536007"/>
                  <a:pt x="11666264" y="535672"/>
                </a:cubicBezTo>
                <a:cubicBezTo>
                  <a:pt x="11681811" y="535337"/>
                  <a:pt x="11700204" y="526934"/>
                  <a:pt x="11724698" y="536041"/>
                </a:cubicBezTo>
                <a:cubicBezTo>
                  <a:pt x="11743020" y="531196"/>
                  <a:pt x="11743491" y="542315"/>
                  <a:pt x="11763807" y="545183"/>
                </a:cubicBezTo>
                <a:cubicBezTo>
                  <a:pt x="11775016" y="549241"/>
                  <a:pt x="11789046" y="548064"/>
                  <a:pt x="11798300" y="550863"/>
                </a:cubicBezTo>
                <a:cubicBezTo>
                  <a:pt x="11807554" y="553662"/>
                  <a:pt x="11814870" y="554166"/>
                  <a:pt x="11821716" y="557213"/>
                </a:cubicBezTo>
                <a:cubicBezTo>
                  <a:pt x="11828562" y="560260"/>
                  <a:pt x="11830643" y="566367"/>
                  <a:pt x="11839374" y="569145"/>
                </a:cubicBezTo>
                <a:cubicBezTo>
                  <a:pt x="11848105" y="571923"/>
                  <a:pt x="11861759" y="576813"/>
                  <a:pt x="11871722" y="578644"/>
                </a:cubicBezTo>
                <a:cubicBezTo>
                  <a:pt x="11881685" y="580475"/>
                  <a:pt x="11880173" y="577641"/>
                  <a:pt x="11899154" y="580133"/>
                </a:cubicBezTo>
                <a:cubicBezTo>
                  <a:pt x="11930093" y="585454"/>
                  <a:pt x="11957956" y="589309"/>
                  <a:pt x="11992753" y="588833"/>
                </a:cubicBezTo>
                <a:cubicBezTo>
                  <a:pt x="11999276" y="598540"/>
                  <a:pt x="12009663" y="594134"/>
                  <a:pt x="12023554" y="588997"/>
                </a:cubicBezTo>
                <a:cubicBezTo>
                  <a:pt x="12049522" y="596077"/>
                  <a:pt x="12093380" y="601562"/>
                  <a:pt x="12137802" y="617391"/>
                </a:cubicBezTo>
                <a:cubicBezTo>
                  <a:pt x="12156710" y="627093"/>
                  <a:pt x="12160884" y="628759"/>
                  <a:pt x="12174434" y="631430"/>
                </a:cubicBezTo>
                <a:lnTo>
                  <a:pt x="12192000" y="634770"/>
                </a:lnTo>
                <a:lnTo>
                  <a:pt x="12192000" y="6857681"/>
                </a:lnTo>
                <a:lnTo>
                  <a:pt x="9979612" y="6857681"/>
                </a:lnTo>
                <a:lnTo>
                  <a:pt x="9971269" y="6854457"/>
                </a:lnTo>
                <a:cubicBezTo>
                  <a:pt x="9959912" y="6851181"/>
                  <a:pt x="9949163" y="6849764"/>
                  <a:pt x="9939502" y="6851921"/>
                </a:cubicBezTo>
                <a:cubicBezTo>
                  <a:pt x="9891606" y="6835635"/>
                  <a:pt x="9864404" y="6844006"/>
                  <a:pt x="9834453" y="6832151"/>
                </a:cubicBezTo>
                <a:cubicBezTo>
                  <a:pt x="9804501" y="6820296"/>
                  <a:pt x="9801374" y="6798259"/>
                  <a:pt x="9759795" y="6780787"/>
                </a:cubicBezTo>
                <a:cubicBezTo>
                  <a:pt x="9718217" y="6763314"/>
                  <a:pt x="9629817" y="6740362"/>
                  <a:pt x="9584980" y="6727313"/>
                </a:cubicBezTo>
                <a:cubicBezTo>
                  <a:pt x="9546420" y="6722010"/>
                  <a:pt x="9530408" y="6725469"/>
                  <a:pt x="9490770" y="6702489"/>
                </a:cubicBezTo>
                <a:cubicBezTo>
                  <a:pt x="9443320" y="6701025"/>
                  <a:pt x="9424336" y="6690023"/>
                  <a:pt x="9380405" y="6676541"/>
                </a:cubicBezTo>
                <a:cubicBezTo>
                  <a:pt x="9335978" y="6675243"/>
                  <a:pt x="9297645" y="6680915"/>
                  <a:pt x="9259939" y="6674414"/>
                </a:cubicBezTo>
                <a:cubicBezTo>
                  <a:pt x="9244772" y="6679394"/>
                  <a:pt x="9230416" y="6681084"/>
                  <a:pt x="9216296" y="6672209"/>
                </a:cubicBezTo>
                <a:cubicBezTo>
                  <a:pt x="9174886" y="6673387"/>
                  <a:pt x="9165078" y="6684906"/>
                  <a:pt x="9138624" y="6674601"/>
                </a:cubicBezTo>
                <a:cubicBezTo>
                  <a:pt x="9108454" y="6672027"/>
                  <a:pt x="9060163" y="6657862"/>
                  <a:pt x="9035273" y="6656766"/>
                </a:cubicBezTo>
                <a:cubicBezTo>
                  <a:pt x="9043993" y="6670577"/>
                  <a:pt x="8988276" y="6655711"/>
                  <a:pt x="8989286" y="6668016"/>
                </a:cubicBezTo>
                <a:cubicBezTo>
                  <a:pt x="8965548" y="6651220"/>
                  <a:pt x="8960144" y="6673151"/>
                  <a:pt x="8932387" y="6668707"/>
                </a:cubicBezTo>
                <a:cubicBezTo>
                  <a:pt x="8918435" y="6662528"/>
                  <a:pt x="8909159" y="6661716"/>
                  <a:pt x="8898375" y="6669282"/>
                </a:cubicBezTo>
                <a:cubicBezTo>
                  <a:pt x="8833747" y="6639096"/>
                  <a:pt x="8863155" y="6669089"/>
                  <a:pt x="8806495" y="6658618"/>
                </a:cubicBezTo>
                <a:cubicBezTo>
                  <a:pt x="8757168" y="6647242"/>
                  <a:pt x="8702613" y="6640665"/>
                  <a:pt x="8650927" y="6611139"/>
                </a:cubicBezTo>
                <a:cubicBezTo>
                  <a:pt x="8640770" y="6602610"/>
                  <a:pt x="8619775" y="6599998"/>
                  <a:pt x="8604033" y="6605300"/>
                </a:cubicBezTo>
                <a:cubicBezTo>
                  <a:pt x="8601324" y="6606213"/>
                  <a:pt x="8598878" y="6607331"/>
                  <a:pt x="8596767" y="6608618"/>
                </a:cubicBezTo>
                <a:cubicBezTo>
                  <a:pt x="8565299" y="6587556"/>
                  <a:pt x="8548876" y="6598771"/>
                  <a:pt x="8533762" y="6584302"/>
                </a:cubicBezTo>
                <a:cubicBezTo>
                  <a:pt x="8487059" y="6579247"/>
                  <a:pt x="8451683" y="6594395"/>
                  <a:pt x="8437660" y="6581725"/>
                </a:cubicBezTo>
                <a:cubicBezTo>
                  <a:pt x="8414209" y="6582991"/>
                  <a:pt x="8383722" y="6598678"/>
                  <a:pt x="8364494" y="6585073"/>
                </a:cubicBezTo>
                <a:cubicBezTo>
                  <a:pt x="8363342" y="6596536"/>
                  <a:pt x="8336540" y="6576888"/>
                  <a:pt x="8323751" y="6584665"/>
                </a:cubicBezTo>
                <a:cubicBezTo>
                  <a:pt x="8314841" y="6591411"/>
                  <a:pt x="8304634" y="6587022"/>
                  <a:pt x="8293791" y="6586903"/>
                </a:cubicBezTo>
                <a:cubicBezTo>
                  <a:pt x="8280721" y="6592424"/>
                  <a:pt x="8232642" y="6585021"/>
                  <a:pt x="8219223" y="6578961"/>
                </a:cubicBezTo>
                <a:cubicBezTo>
                  <a:pt x="8185638" y="6557431"/>
                  <a:pt x="8123924" y="6576522"/>
                  <a:pt x="8096330" y="6560092"/>
                </a:cubicBezTo>
                <a:cubicBezTo>
                  <a:pt x="8087121" y="6557869"/>
                  <a:pt x="8078422" y="6557144"/>
                  <a:pt x="8070086" y="6557355"/>
                </a:cubicBezTo>
                <a:lnTo>
                  <a:pt x="8047207" y="6560092"/>
                </a:lnTo>
                <a:lnTo>
                  <a:pt x="8041620" y="6565163"/>
                </a:lnTo>
                <a:lnTo>
                  <a:pt x="8027134" y="6564473"/>
                </a:lnTo>
                <a:lnTo>
                  <a:pt x="8023214" y="6565355"/>
                </a:lnTo>
                <a:cubicBezTo>
                  <a:pt x="8015729" y="6567060"/>
                  <a:pt x="8008307" y="6568574"/>
                  <a:pt x="8000801" y="6569339"/>
                </a:cubicBezTo>
                <a:cubicBezTo>
                  <a:pt x="8005606" y="6544751"/>
                  <a:pt x="7937754" y="6571777"/>
                  <a:pt x="7954618" y="6551428"/>
                </a:cubicBezTo>
                <a:cubicBezTo>
                  <a:pt x="7914215" y="6551344"/>
                  <a:pt x="7940865" y="6531998"/>
                  <a:pt x="7896427" y="6551123"/>
                </a:cubicBezTo>
                <a:lnTo>
                  <a:pt x="7643090" y="6532163"/>
                </a:lnTo>
                <a:cubicBezTo>
                  <a:pt x="7673996" y="6576436"/>
                  <a:pt x="7562550" y="6494154"/>
                  <a:pt x="7553164" y="6525457"/>
                </a:cubicBezTo>
                <a:cubicBezTo>
                  <a:pt x="7546247" y="6496957"/>
                  <a:pt x="7465610" y="6497391"/>
                  <a:pt x="7421154" y="6476273"/>
                </a:cubicBezTo>
                <a:cubicBezTo>
                  <a:pt x="7361551" y="6472649"/>
                  <a:pt x="7315144" y="6450550"/>
                  <a:pt x="7255968" y="6462166"/>
                </a:cubicBezTo>
                <a:cubicBezTo>
                  <a:pt x="7253251" y="6458417"/>
                  <a:pt x="7249451" y="6455333"/>
                  <a:pt x="7244911" y="6452730"/>
                </a:cubicBezTo>
                <a:lnTo>
                  <a:pt x="7230265" y="6446549"/>
                </a:lnTo>
                <a:lnTo>
                  <a:pt x="7227815" y="6447125"/>
                </a:lnTo>
                <a:cubicBezTo>
                  <a:pt x="7217801" y="6447570"/>
                  <a:pt x="7212312" y="6446146"/>
                  <a:pt x="7208840" y="6443899"/>
                </a:cubicBezTo>
                <a:lnTo>
                  <a:pt x="7205995" y="6440529"/>
                </a:lnTo>
                <a:lnTo>
                  <a:pt x="7193384" y="6437481"/>
                </a:lnTo>
                <a:lnTo>
                  <a:pt x="7169652" y="6429226"/>
                </a:lnTo>
                <a:lnTo>
                  <a:pt x="7164173" y="6429791"/>
                </a:lnTo>
                <a:lnTo>
                  <a:pt x="7126763" y="6420626"/>
                </a:lnTo>
                <a:lnTo>
                  <a:pt x="7125753" y="6421501"/>
                </a:lnTo>
                <a:cubicBezTo>
                  <a:pt x="7122639" y="6423254"/>
                  <a:pt x="7118733" y="6424154"/>
                  <a:pt x="7113057" y="6423293"/>
                </a:cubicBezTo>
                <a:cubicBezTo>
                  <a:pt x="7114552" y="6439288"/>
                  <a:pt x="7106783" y="6428384"/>
                  <a:pt x="7089914" y="6424434"/>
                </a:cubicBezTo>
                <a:cubicBezTo>
                  <a:pt x="7088470" y="6448394"/>
                  <a:pt x="7044915" y="6428308"/>
                  <a:pt x="7030458" y="6439456"/>
                </a:cubicBezTo>
                <a:cubicBezTo>
                  <a:pt x="7018098" y="6436014"/>
                  <a:pt x="7005002" y="6432811"/>
                  <a:pt x="6991398" y="6430012"/>
                </a:cubicBezTo>
                <a:lnTo>
                  <a:pt x="6983250" y="6428652"/>
                </a:lnTo>
                <a:lnTo>
                  <a:pt x="6982969" y="6428851"/>
                </a:lnTo>
                <a:cubicBezTo>
                  <a:pt x="6980946" y="6429033"/>
                  <a:pt x="6978171" y="6428766"/>
                  <a:pt x="6974140" y="6427864"/>
                </a:cubicBezTo>
                <a:lnTo>
                  <a:pt x="6968396" y="6426177"/>
                </a:lnTo>
                <a:lnTo>
                  <a:pt x="6952590" y="6423541"/>
                </a:lnTo>
                <a:lnTo>
                  <a:pt x="6946361" y="6424122"/>
                </a:lnTo>
                <a:lnTo>
                  <a:pt x="6942752" y="6426497"/>
                </a:lnTo>
                <a:lnTo>
                  <a:pt x="6941472" y="6425953"/>
                </a:lnTo>
                <a:cubicBezTo>
                  <a:pt x="6933258" y="6419432"/>
                  <a:pt x="6934084" y="6412085"/>
                  <a:pt x="6907932" y="6428597"/>
                </a:cubicBezTo>
                <a:cubicBezTo>
                  <a:pt x="6887113" y="6416820"/>
                  <a:pt x="6874835" y="6427475"/>
                  <a:pt x="6837100" y="6425985"/>
                </a:cubicBezTo>
                <a:cubicBezTo>
                  <a:pt x="6826990" y="6416391"/>
                  <a:pt x="6813527" y="6417132"/>
                  <a:pt x="6798354" y="6421041"/>
                </a:cubicBezTo>
                <a:cubicBezTo>
                  <a:pt x="6766250" y="6412267"/>
                  <a:pt x="6729955" y="6415375"/>
                  <a:pt x="6690235" y="6411268"/>
                </a:cubicBezTo>
                <a:cubicBezTo>
                  <a:pt x="6654585" y="6395260"/>
                  <a:pt x="6622599" y="6408785"/>
                  <a:pt x="6580197" y="6404322"/>
                </a:cubicBezTo>
                <a:cubicBezTo>
                  <a:pt x="6554864" y="6382418"/>
                  <a:pt x="6541862" y="6413854"/>
                  <a:pt x="6516748" y="6416928"/>
                </a:cubicBezTo>
                <a:lnTo>
                  <a:pt x="6510427" y="6416567"/>
                </a:lnTo>
                <a:lnTo>
                  <a:pt x="6496409" y="6411723"/>
                </a:lnTo>
                <a:lnTo>
                  <a:pt x="6491671" y="6409264"/>
                </a:lnTo>
                <a:cubicBezTo>
                  <a:pt x="6488210" y="6407807"/>
                  <a:pt x="6485652" y="6407144"/>
                  <a:pt x="6483603" y="6407023"/>
                </a:cubicBezTo>
                <a:lnTo>
                  <a:pt x="6483235" y="6407169"/>
                </a:lnTo>
                <a:lnTo>
                  <a:pt x="6476007" y="6404672"/>
                </a:lnTo>
                <a:cubicBezTo>
                  <a:pt x="6464202" y="6399995"/>
                  <a:pt x="6453088" y="6395002"/>
                  <a:pt x="6442802" y="6389891"/>
                </a:cubicBezTo>
                <a:cubicBezTo>
                  <a:pt x="6423332" y="6398448"/>
                  <a:pt x="6390988" y="6372810"/>
                  <a:pt x="6377838" y="6395551"/>
                </a:cubicBezTo>
                <a:cubicBezTo>
                  <a:pt x="6363436" y="6389290"/>
                  <a:pt x="6361258" y="6377704"/>
                  <a:pt x="6354860" y="6393247"/>
                </a:cubicBezTo>
                <a:cubicBezTo>
                  <a:pt x="6349784" y="6391587"/>
                  <a:pt x="6345558" y="6391878"/>
                  <a:pt x="6341683" y="6393098"/>
                </a:cubicBezTo>
                <a:lnTo>
                  <a:pt x="6340276" y="6393789"/>
                </a:lnTo>
                <a:lnTo>
                  <a:pt x="6308531" y="6379516"/>
                </a:lnTo>
                <a:lnTo>
                  <a:pt x="6302948" y="6379253"/>
                </a:lnTo>
                <a:cubicBezTo>
                  <a:pt x="6248814" y="6382108"/>
                  <a:pt x="6205926" y="6362006"/>
                  <a:pt x="6140607" y="6334265"/>
                </a:cubicBezTo>
                <a:cubicBezTo>
                  <a:pt x="6137487" y="6331108"/>
                  <a:pt x="6051161" y="6339116"/>
                  <a:pt x="6050365" y="6335126"/>
                </a:cubicBezTo>
                <a:cubicBezTo>
                  <a:pt x="6006576" y="6331181"/>
                  <a:pt x="6035144" y="6327580"/>
                  <a:pt x="5978838" y="6322018"/>
                </a:cubicBezTo>
                <a:cubicBezTo>
                  <a:pt x="5962530" y="6314338"/>
                  <a:pt x="5894920" y="6289616"/>
                  <a:pt x="5897645" y="6301654"/>
                </a:cubicBezTo>
                <a:lnTo>
                  <a:pt x="5796158" y="6279213"/>
                </a:lnTo>
                <a:lnTo>
                  <a:pt x="5664797" y="6258481"/>
                </a:lnTo>
                <a:lnTo>
                  <a:pt x="5558293" y="6242384"/>
                </a:lnTo>
                <a:lnTo>
                  <a:pt x="5549921" y="6243309"/>
                </a:lnTo>
                <a:lnTo>
                  <a:pt x="5528450" y="6240218"/>
                </a:lnTo>
                <a:lnTo>
                  <a:pt x="5520604" y="6238128"/>
                </a:lnTo>
                <a:cubicBezTo>
                  <a:pt x="5515114" y="6237034"/>
                  <a:pt x="5511354" y="6236750"/>
                  <a:pt x="5508634" y="6237043"/>
                </a:cubicBezTo>
                <a:lnTo>
                  <a:pt x="5508268" y="6237311"/>
                </a:lnTo>
                <a:lnTo>
                  <a:pt x="5497199" y="6235718"/>
                </a:lnTo>
                <a:cubicBezTo>
                  <a:pt x="5478687" y="6232353"/>
                  <a:pt x="5460838" y="6228438"/>
                  <a:pt x="5443971" y="6224189"/>
                </a:cubicBezTo>
                <a:cubicBezTo>
                  <a:pt x="5425088" y="6239333"/>
                  <a:pt x="5365198" y="6213813"/>
                  <a:pt x="5364587" y="6245607"/>
                </a:cubicBezTo>
                <a:cubicBezTo>
                  <a:pt x="5341603" y="6240798"/>
                  <a:pt x="5330518" y="6226543"/>
                  <a:pt x="5333425" y="6247706"/>
                </a:cubicBezTo>
                <a:cubicBezTo>
                  <a:pt x="5325718" y="6246708"/>
                  <a:pt x="5320498" y="6247999"/>
                  <a:pt x="5316391" y="6250403"/>
                </a:cubicBezTo>
                <a:lnTo>
                  <a:pt x="5315083" y="6251588"/>
                </a:lnTo>
                <a:lnTo>
                  <a:pt x="5264093" y="6240388"/>
                </a:lnTo>
                <a:lnTo>
                  <a:pt x="5256734" y="6241276"/>
                </a:lnTo>
                <a:lnTo>
                  <a:pt x="5224251" y="6230935"/>
                </a:lnTo>
                <a:lnTo>
                  <a:pt x="5207068" y="6227214"/>
                </a:lnTo>
                <a:lnTo>
                  <a:pt x="5203042" y="6222819"/>
                </a:lnTo>
                <a:lnTo>
                  <a:pt x="5013633" y="6212104"/>
                </a:lnTo>
                <a:cubicBezTo>
                  <a:pt x="5007363" y="6208771"/>
                  <a:pt x="4867451" y="6189553"/>
                  <a:pt x="4863573" y="6184654"/>
                </a:cubicBezTo>
                <a:lnTo>
                  <a:pt x="4651416" y="6166539"/>
                </a:lnTo>
                <a:cubicBezTo>
                  <a:pt x="4624977" y="6160344"/>
                  <a:pt x="4469364" y="6128170"/>
                  <a:pt x="4481486" y="6142882"/>
                </a:cubicBezTo>
                <a:cubicBezTo>
                  <a:pt x="4405439" y="6106748"/>
                  <a:pt x="4365783" y="6101727"/>
                  <a:pt x="4269331" y="6098123"/>
                </a:cubicBezTo>
                <a:cubicBezTo>
                  <a:pt x="4210440" y="6124597"/>
                  <a:pt x="4245321" y="6098279"/>
                  <a:pt x="4190801" y="6099192"/>
                </a:cubicBezTo>
                <a:cubicBezTo>
                  <a:pt x="4212420" y="6071793"/>
                  <a:pt x="4151268" y="6084104"/>
                  <a:pt x="4127486" y="6076624"/>
                </a:cubicBezTo>
                <a:cubicBezTo>
                  <a:pt x="4117403" y="6077826"/>
                  <a:pt x="4107474" y="6080022"/>
                  <a:pt x="4097468" y="6082472"/>
                </a:cubicBezTo>
                <a:lnTo>
                  <a:pt x="4092230" y="6083737"/>
                </a:lnTo>
                <a:lnTo>
                  <a:pt x="4072646" y="6083192"/>
                </a:lnTo>
                <a:lnTo>
                  <a:pt x="4065392" y="6090055"/>
                </a:lnTo>
                <a:lnTo>
                  <a:pt x="4034674" y="6094262"/>
                </a:lnTo>
                <a:cubicBezTo>
                  <a:pt x="4023438" y="6094753"/>
                  <a:pt x="4011659" y="6094013"/>
                  <a:pt x="3999109" y="6091300"/>
                </a:cubicBezTo>
                <a:cubicBezTo>
                  <a:pt x="3960965" y="6070220"/>
                  <a:pt x="3878759" y="6097089"/>
                  <a:pt x="3832245" y="6069403"/>
                </a:cubicBezTo>
                <a:cubicBezTo>
                  <a:pt x="3780875" y="6064935"/>
                  <a:pt x="3723613" y="6065226"/>
                  <a:pt x="3690889" y="6064489"/>
                </a:cubicBezTo>
                <a:cubicBezTo>
                  <a:pt x="3674068" y="6075123"/>
                  <a:pt x="3636813" y="6049759"/>
                  <a:pt x="3635899" y="6064980"/>
                </a:cubicBezTo>
                <a:lnTo>
                  <a:pt x="3620576" y="6070271"/>
                </a:lnTo>
                <a:lnTo>
                  <a:pt x="3604087" y="6064439"/>
                </a:lnTo>
                <a:cubicBezTo>
                  <a:pt x="3590166" y="6069757"/>
                  <a:pt x="3579308" y="6073243"/>
                  <a:pt x="3568387" y="6069146"/>
                </a:cubicBezTo>
                <a:lnTo>
                  <a:pt x="3503818" y="6089506"/>
                </a:lnTo>
                <a:cubicBezTo>
                  <a:pt x="3510915" y="6100196"/>
                  <a:pt x="3472416" y="6088681"/>
                  <a:pt x="3466246" y="6098777"/>
                </a:cubicBezTo>
                <a:cubicBezTo>
                  <a:pt x="3462890" y="6107015"/>
                  <a:pt x="3450430" y="6105442"/>
                  <a:pt x="3440422" y="6107901"/>
                </a:cubicBezTo>
                <a:cubicBezTo>
                  <a:pt x="3432391" y="6116010"/>
                  <a:pt x="3383132" y="6120663"/>
                  <a:pt x="3366542" y="6118330"/>
                </a:cubicBezTo>
                <a:cubicBezTo>
                  <a:pt x="3311828" y="6124732"/>
                  <a:pt x="3277604" y="6138667"/>
                  <a:pt x="3240669" y="6130264"/>
                </a:cubicBezTo>
                <a:cubicBezTo>
                  <a:pt x="3230661" y="6130422"/>
                  <a:pt x="3222184" y="6131822"/>
                  <a:pt x="3214708" y="6133988"/>
                </a:cubicBezTo>
                <a:lnTo>
                  <a:pt x="3194214" y="6147821"/>
                </a:lnTo>
                <a:lnTo>
                  <a:pt x="3180468" y="6150623"/>
                </a:lnTo>
                <a:lnTo>
                  <a:pt x="3177508" y="6152351"/>
                </a:lnTo>
                <a:cubicBezTo>
                  <a:pt x="3171873" y="6155673"/>
                  <a:pt x="3166158" y="6158806"/>
                  <a:pt x="3159834" y="6161276"/>
                </a:cubicBezTo>
                <a:cubicBezTo>
                  <a:pt x="3135185" y="6159416"/>
                  <a:pt x="3121213" y="6160394"/>
                  <a:pt x="3104835" y="6155927"/>
                </a:cubicBezTo>
                <a:cubicBezTo>
                  <a:pt x="3067805" y="6165414"/>
                  <a:pt x="3078432" y="6141523"/>
                  <a:pt x="3051373" y="6169421"/>
                </a:cubicBezTo>
                <a:cubicBezTo>
                  <a:pt x="2978033" y="6169169"/>
                  <a:pt x="2947947" y="6220998"/>
                  <a:pt x="2877306" y="6208324"/>
                </a:cubicBezTo>
                <a:cubicBezTo>
                  <a:pt x="2821913" y="6217975"/>
                  <a:pt x="2762952" y="6223226"/>
                  <a:pt x="2719018" y="6227333"/>
                </a:cubicBezTo>
                <a:cubicBezTo>
                  <a:pt x="2639811" y="6232636"/>
                  <a:pt x="2504877" y="6234795"/>
                  <a:pt x="2454061" y="6236538"/>
                </a:cubicBezTo>
                <a:cubicBezTo>
                  <a:pt x="2403245" y="6238280"/>
                  <a:pt x="2420126" y="6239079"/>
                  <a:pt x="2414120" y="6237789"/>
                </a:cubicBezTo>
                <a:lnTo>
                  <a:pt x="2384765" y="6235638"/>
                </a:lnTo>
                <a:lnTo>
                  <a:pt x="2365600" y="6233135"/>
                </a:lnTo>
                <a:cubicBezTo>
                  <a:pt x="2356752" y="6235910"/>
                  <a:pt x="2350716" y="6235915"/>
                  <a:pt x="2345941" y="6234695"/>
                </a:cubicBezTo>
                <a:lnTo>
                  <a:pt x="2340941" y="6232305"/>
                </a:lnTo>
                <a:lnTo>
                  <a:pt x="2327235" y="6232519"/>
                </a:lnTo>
                <a:lnTo>
                  <a:pt x="2299646" y="6230633"/>
                </a:lnTo>
                <a:lnTo>
                  <a:pt x="2295035" y="6232443"/>
                </a:lnTo>
                <a:lnTo>
                  <a:pt x="2268728" y="6240177"/>
                </a:lnTo>
                <a:cubicBezTo>
                  <a:pt x="2268628" y="6240521"/>
                  <a:pt x="2254084" y="6233657"/>
                  <a:pt x="2253984" y="6234001"/>
                </a:cubicBezTo>
                <a:cubicBezTo>
                  <a:pt x="2239122" y="6237048"/>
                  <a:pt x="2209108" y="6234931"/>
                  <a:pt x="2191113" y="6240434"/>
                </a:cubicBezTo>
                <a:lnTo>
                  <a:pt x="2146012" y="6259810"/>
                </a:lnTo>
                <a:cubicBezTo>
                  <a:pt x="2145973" y="6259892"/>
                  <a:pt x="2128598" y="6274390"/>
                  <a:pt x="2128560" y="6274472"/>
                </a:cubicBezTo>
                <a:cubicBezTo>
                  <a:pt x="2126838" y="6275117"/>
                  <a:pt x="2124109" y="6275530"/>
                  <a:pt x="2119778" y="6275665"/>
                </a:cubicBezTo>
                <a:lnTo>
                  <a:pt x="2110434" y="6282700"/>
                </a:lnTo>
                <a:lnTo>
                  <a:pt x="2081418" y="6289059"/>
                </a:lnTo>
                <a:lnTo>
                  <a:pt x="2088526" y="6281659"/>
                </a:lnTo>
                <a:cubicBezTo>
                  <a:pt x="2076371" y="6277676"/>
                  <a:pt x="2071903" y="6270803"/>
                  <a:pt x="2059717" y="6292002"/>
                </a:cubicBezTo>
                <a:cubicBezTo>
                  <a:pt x="2032291" y="6286224"/>
                  <a:pt x="2028634" y="6298813"/>
                  <a:pt x="1993045" y="6306390"/>
                </a:cubicBezTo>
                <a:cubicBezTo>
                  <a:pt x="1976971" y="6300063"/>
                  <a:pt x="1965178" y="6303922"/>
                  <a:pt x="1954075" y="6311066"/>
                </a:cubicBezTo>
                <a:cubicBezTo>
                  <a:pt x="1918456" y="6310689"/>
                  <a:pt x="1887456" y="6322102"/>
                  <a:pt x="1848190" y="6327771"/>
                </a:cubicBezTo>
                <a:lnTo>
                  <a:pt x="1737951" y="6344513"/>
                </a:lnTo>
                <a:lnTo>
                  <a:pt x="1696709" y="6346605"/>
                </a:lnTo>
                <a:cubicBezTo>
                  <a:pt x="1692504" y="6346100"/>
                  <a:pt x="1663837" y="6347211"/>
                  <a:pt x="1661872" y="6347587"/>
                </a:cubicBezTo>
                <a:lnTo>
                  <a:pt x="1655864" y="6347808"/>
                </a:lnTo>
                <a:lnTo>
                  <a:pt x="1633028" y="6358060"/>
                </a:lnTo>
                <a:cubicBezTo>
                  <a:pt x="1618899" y="6356602"/>
                  <a:pt x="1619623" y="6369112"/>
                  <a:pt x="1606576" y="6366899"/>
                </a:cubicBezTo>
                <a:lnTo>
                  <a:pt x="1461291" y="6379054"/>
                </a:lnTo>
                <a:lnTo>
                  <a:pt x="1428798" y="6379606"/>
                </a:lnTo>
                <a:cubicBezTo>
                  <a:pt x="1424834" y="6377722"/>
                  <a:pt x="1419064" y="6376842"/>
                  <a:pt x="1409244" y="6378241"/>
                </a:cubicBezTo>
                <a:lnTo>
                  <a:pt x="1406951" y="6379043"/>
                </a:lnTo>
                <a:lnTo>
                  <a:pt x="1391002" y="6374347"/>
                </a:lnTo>
                <a:cubicBezTo>
                  <a:pt x="1385899" y="6372215"/>
                  <a:pt x="1381417" y="6369535"/>
                  <a:pt x="1377852" y="6366097"/>
                </a:cubicBezTo>
                <a:cubicBezTo>
                  <a:pt x="1352108" y="6365458"/>
                  <a:pt x="1267249" y="6359383"/>
                  <a:pt x="1239424" y="6359700"/>
                </a:cubicBezTo>
                <a:cubicBezTo>
                  <a:pt x="1211599" y="6360016"/>
                  <a:pt x="1221978" y="6361392"/>
                  <a:pt x="1208014" y="6357188"/>
                </a:cubicBezTo>
                <a:lnTo>
                  <a:pt x="1152751" y="6345283"/>
                </a:lnTo>
                <a:lnTo>
                  <a:pt x="949771" y="6335308"/>
                </a:lnTo>
                <a:cubicBezTo>
                  <a:pt x="888502" y="6312655"/>
                  <a:pt x="822682" y="6331858"/>
                  <a:pt x="752723" y="6320875"/>
                </a:cubicBezTo>
                <a:cubicBezTo>
                  <a:pt x="697396" y="6317271"/>
                  <a:pt x="686655" y="6275609"/>
                  <a:pt x="665167" y="6275293"/>
                </a:cubicBezTo>
                <a:cubicBezTo>
                  <a:pt x="657908" y="6276764"/>
                  <a:pt x="625159" y="6270979"/>
                  <a:pt x="618141" y="6273378"/>
                </a:cubicBezTo>
                <a:cubicBezTo>
                  <a:pt x="606112" y="6250236"/>
                  <a:pt x="628751" y="6263137"/>
                  <a:pt x="596498" y="6261621"/>
                </a:cubicBezTo>
                <a:cubicBezTo>
                  <a:pt x="598654" y="6267969"/>
                  <a:pt x="583476" y="6241875"/>
                  <a:pt x="568296" y="6259035"/>
                </a:cubicBezTo>
                <a:lnTo>
                  <a:pt x="550874" y="6247808"/>
                </a:lnTo>
                <a:lnTo>
                  <a:pt x="521056" y="6251759"/>
                </a:lnTo>
                <a:cubicBezTo>
                  <a:pt x="512844" y="6252767"/>
                  <a:pt x="496898" y="6238469"/>
                  <a:pt x="487255" y="6237156"/>
                </a:cubicBezTo>
                <a:cubicBezTo>
                  <a:pt x="449168" y="6235869"/>
                  <a:pt x="452372" y="6218847"/>
                  <a:pt x="431825" y="6228675"/>
                </a:cubicBezTo>
                <a:cubicBezTo>
                  <a:pt x="409674" y="6239271"/>
                  <a:pt x="353899" y="6202116"/>
                  <a:pt x="346639" y="6209624"/>
                </a:cubicBezTo>
                <a:cubicBezTo>
                  <a:pt x="335776" y="6218525"/>
                  <a:pt x="269484" y="6176632"/>
                  <a:pt x="271007" y="6188053"/>
                </a:cubicBezTo>
                <a:cubicBezTo>
                  <a:pt x="223668" y="6157668"/>
                  <a:pt x="207158" y="6173403"/>
                  <a:pt x="189996" y="6162482"/>
                </a:cubicBezTo>
                <a:cubicBezTo>
                  <a:pt x="167941" y="6147838"/>
                  <a:pt x="134526" y="6155297"/>
                  <a:pt x="121342" y="6139836"/>
                </a:cubicBezTo>
                <a:cubicBezTo>
                  <a:pt x="108158" y="6124375"/>
                  <a:pt x="113782" y="6146084"/>
                  <a:pt x="90669" y="6116573"/>
                </a:cubicBezTo>
                <a:cubicBezTo>
                  <a:pt x="76705" y="6097951"/>
                  <a:pt x="64226" y="6077165"/>
                  <a:pt x="49115" y="6053333"/>
                </a:cubicBezTo>
                <a:cubicBezTo>
                  <a:pt x="34004" y="6029501"/>
                  <a:pt x="12038" y="6070748"/>
                  <a:pt x="0" y="60240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72146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CC4BDB-5B81-4023-B967-7DF04BC13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4E370E5-52BF-4C46-B89B-4645E26BC9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6" r="-1" b="-1"/>
          <a:stretch/>
        </p:blipFill>
        <p:spPr>
          <a:xfrm>
            <a:off x="2" y="10"/>
            <a:ext cx="12191271" cy="6857989"/>
          </a:xfrm>
          <a:custGeom>
            <a:avLst/>
            <a:gdLst/>
            <a:ahLst/>
            <a:cxnLst/>
            <a:rect l="l" t="t" r="r" b="b"/>
            <a:pathLst>
              <a:path w="12191271" h="6850048">
                <a:moveTo>
                  <a:pt x="636938" y="0"/>
                </a:moveTo>
                <a:lnTo>
                  <a:pt x="12191271" y="0"/>
                </a:lnTo>
                <a:lnTo>
                  <a:pt x="12191271" y="34"/>
                </a:lnTo>
                <a:lnTo>
                  <a:pt x="12188836" y="26696"/>
                </a:lnTo>
                <a:cubicBezTo>
                  <a:pt x="12159738" y="43228"/>
                  <a:pt x="12151834" y="118002"/>
                  <a:pt x="12131136" y="168244"/>
                </a:cubicBezTo>
                <a:cubicBezTo>
                  <a:pt x="12124808" y="199505"/>
                  <a:pt x="12149886" y="254732"/>
                  <a:pt x="12134482" y="260696"/>
                </a:cubicBezTo>
                <a:cubicBezTo>
                  <a:pt x="12141738" y="278745"/>
                  <a:pt x="12126232" y="287417"/>
                  <a:pt x="12123358" y="303160"/>
                </a:cubicBezTo>
                <a:cubicBezTo>
                  <a:pt x="12127622" y="318147"/>
                  <a:pt x="12122174" y="322795"/>
                  <a:pt x="12119930" y="334153"/>
                </a:cubicBezTo>
                <a:cubicBezTo>
                  <a:pt x="12122824" y="340739"/>
                  <a:pt x="12121652" y="350621"/>
                  <a:pt x="12117292" y="352523"/>
                </a:cubicBezTo>
                <a:cubicBezTo>
                  <a:pt x="12108502" y="344302"/>
                  <a:pt x="12109672" y="380554"/>
                  <a:pt x="12103022" y="380764"/>
                </a:cubicBezTo>
                <a:cubicBezTo>
                  <a:pt x="12099682" y="400323"/>
                  <a:pt x="12099092" y="490383"/>
                  <a:pt x="12087384" y="501357"/>
                </a:cubicBezTo>
                <a:cubicBezTo>
                  <a:pt x="12078470" y="540103"/>
                  <a:pt x="12088892" y="604695"/>
                  <a:pt x="12086884" y="621818"/>
                </a:cubicBezTo>
                <a:cubicBezTo>
                  <a:pt x="12103872" y="645808"/>
                  <a:pt x="12046274" y="710838"/>
                  <a:pt x="12037912" y="783603"/>
                </a:cubicBezTo>
                <a:cubicBezTo>
                  <a:pt x="12038728" y="794128"/>
                  <a:pt x="12038178" y="799388"/>
                  <a:pt x="12033652" y="800460"/>
                </a:cubicBezTo>
                <a:cubicBezTo>
                  <a:pt x="12030680" y="822866"/>
                  <a:pt x="12018000" y="839465"/>
                  <a:pt x="12021616" y="857543"/>
                </a:cubicBezTo>
                <a:cubicBezTo>
                  <a:pt x="12012916" y="850673"/>
                  <a:pt x="12020790" y="891755"/>
                  <a:pt x="12011726" y="892266"/>
                </a:cubicBezTo>
                <a:cubicBezTo>
                  <a:pt x="12007210" y="905052"/>
                  <a:pt x="11997872" y="927582"/>
                  <a:pt x="11994512" y="934260"/>
                </a:cubicBezTo>
                <a:lnTo>
                  <a:pt x="11991560" y="932336"/>
                </a:lnTo>
                <a:lnTo>
                  <a:pt x="11990514" y="940487"/>
                </a:lnTo>
                <a:lnTo>
                  <a:pt x="11988602" y="958836"/>
                </a:lnTo>
                <a:cubicBezTo>
                  <a:pt x="11985966" y="966456"/>
                  <a:pt x="11975758" y="977088"/>
                  <a:pt x="11974700" y="986207"/>
                </a:cubicBezTo>
                <a:cubicBezTo>
                  <a:pt x="11970938" y="1004735"/>
                  <a:pt x="11977876" y="1007075"/>
                  <a:pt x="11982258" y="1013556"/>
                </a:cubicBezTo>
                <a:cubicBezTo>
                  <a:pt x="11981214" y="1026451"/>
                  <a:pt x="11971950" y="1050442"/>
                  <a:pt x="11968448" y="1063580"/>
                </a:cubicBezTo>
                <a:cubicBezTo>
                  <a:pt x="11964708" y="1069989"/>
                  <a:pt x="11969836" y="1093522"/>
                  <a:pt x="11961240" y="1092388"/>
                </a:cubicBezTo>
                <a:cubicBezTo>
                  <a:pt x="11960426" y="1105603"/>
                  <a:pt x="11958786" y="1112923"/>
                  <a:pt x="11957400" y="1120089"/>
                </a:cubicBezTo>
                <a:lnTo>
                  <a:pt x="11952458" y="1136369"/>
                </a:lnTo>
                <a:cubicBezTo>
                  <a:pt x="11950090" y="1140925"/>
                  <a:pt x="11948538" y="1146011"/>
                  <a:pt x="11948726" y="1152132"/>
                </a:cubicBezTo>
                <a:lnTo>
                  <a:pt x="11949742" y="1158140"/>
                </a:lnTo>
                <a:lnTo>
                  <a:pt x="11948154" y="1158608"/>
                </a:lnTo>
                <a:cubicBezTo>
                  <a:pt x="11945686" y="1158803"/>
                  <a:pt x="11928734" y="1161056"/>
                  <a:pt x="11927260" y="1180442"/>
                </a:cubicBezTo>
                <a:cubicBezTo>
                  <a:pt x="11921496" y="1192709"/>
                  <a:pt x="11919204" y="1203402"/>
                  <a:pt x="11915994" y="1221353"/>
                </a:cubicBezTo>
                <a:cubicBezTo>
                  <a:pt x="11915516" y="1232713"/>
                  <a:pt x="11926308" y="1235102"/>
                  <a:pt x="11924388" y="1248604"/>
                </a:cubicBezTo>
                <a:cubicBezTo>
                  <a:pt x="11911346" y="1301115"/>
                  <a:pt x="11929638" y="1279167"/>
                  <a:pt x="11916648" y="1307095"/>
                </a:cubicBezTo>
                <a:cubicBezTo>
                  <a:pt x="11915436" y="1312439"/>
                  <a:pt x="11915606" y="1317191"/>
                  <a:pt x="11916360" y="1321583"/>
                </a:cubicBezTo>
                <a:lnTo>
                  <a:pt x="11918132" y="1328373"/>
                </a:lnTo>
                <a:lnTo>
                  <a:pt x="11911374" y="1349635"/>
                </a:lnTo>
                <a:cubicBezTo>
                  <a:pt x="11908688" y="1360345"/>
                  <a:pt x="11906470" y="1371840"/>
                  <a:pt x="11904778" y="1383852"/>
                </a:cubicBezTo>
                <a:cubicBezTo>
                  <a:pt x="11907652" y="1387748"/>
                  <a:pt x="11902226" y="1395665"/>
                  <a:pt x="11900890" y="1399838"/>
                </a:cubicBezTo>
                <a:cubicBezTo>
                  <a:pt x="11902940" y="1400643"/>
                  <a:pt x="11902928" y="1410976"/>
                  <a:pt x="11900874" y="1413889"/>
                </a:cubicBezTo>
                <a:cubicBezTo>
                  <a:pt x="11886092" y="1485537"/>
                  <a:pt x="11909474" y="1450776"/>
                  <a:pt x="11893500" y="1491153"/>
                </a:cubicBezTo>
                <a:cubicBezTo>
                  <a:pt x="11892154" y="1498399"/>
                  <a:pt x="11892622" y="1504376"/>
                  <a:pt x="11893858" y="1509677"/>
                </a:cubicBezTo>
                <a:lnTo>
                  <a:pt x="11897264" y="1519651"/>
                </a:lnTo>
                <a:lnTo>
                  <a:pt x="11895090" y="1525679"/>
                </a:lnTo>
                <a:cubicBezTo>
                  <a:pt x="11892484" y="1550498"/>
                  <a:pt x="11896104" y="1559433"/>
                  <a:pt x="11890274" y="1572282"/>
                </a:cubicBezTo>
                <a:cubicBezTo>
                  <a:pt x="11897250" y="1597020"/>
                  <a:pt x="11889764" y="1586796"/>
                  <a:pt x="11886744" y="1602539"/>
                </a:cubicBezTo>
                <a:cubicBezTo>
                  <a:pt x="11883642" y="1614697"/>
                  <a:pt x="11882502" y="1589859"/>
                  <a:pt x="11880728" y="1602238"/>
                </a:cubicBezTo>
                <a:cubicBezTo>
                  <a:pt x="11881720" y="1616707"/>
                  <a:pt x="11874476" y="1613372"/>
                  <a:pt x="11875940" y="1628576"/>
                </a:cubicBezTo>
                <a:cubicBezTo>
                  <a:pt x="11881788" y="1627172"/>
                  <a:pt x="11872080" y="1656092"/>
                  <a:pt x="11876794" y="1658841"/>
                </a:cubicBezTo>
                <a:lnTo>
                  <a:pt x="11876694" y="1659046"/>
                </a:lnTo>
                <a:cubicBezTo>
                  <a:pt x="11866634" y="1667627"/>
                  <a:pt x="11851866" y="1763404"/>
                  <a:pt x="11841806" y="1771984"/>
                </a:cubicBezTo>
                <a:cubicBezTo>
                  <a:pt x="11810410" y="1824881"/>
                  <a:pt x="11780100" y="1952023"/>
                  <a:pt x="11765636" y="2016516"/>
                </a:cubicBezTo>
                <a:cubicBezTo>
                  <a:pt x="11751172" y="2081009"/>
                  <a:pt x="11756430" y="2114985"/>
                  <a:pt x="11755018" y="2158942"/>
                </a:cubicBezTo>
                <a:lnTo>
                  <a:pt x="11756288" y="2240371"/>
                </a:lnTo>
                <a:lnTo>
                  <a:pt x="11751858" y="2253578"/>
                </a:lnTo>
                <a:cubicBezTo>
                  <a:pt x="11750642" y="2255242"/>
                  <a:pt x="11750294" y="2257858"/>
                  <a:pt x="11752262" y="2273603"/>
                </a:cubicBezTo>
                <a:cubicBezTo>
                  <a:pt x="11740738" y="2308149"/>
                  <a:pt x="11737736" y="2368195"/>
                  <a:pt x="11722998" y="2393147"/>
                </a:cubicBezTo>
                <a:cubicBezTo>
                  <a:pt x="11727870" y="2391170"/>
                  <a:pt x="11729790" y="2408227"/>
                  <a:pt x="11726462" y="2418325"/>
                </a:cubicBezTo>
                <a:cubicBezTo>
                  <a:pt x="11745428" y="2412080"/>
                  <a:pt x="11706204" y="2455637"/>
                  <a:pt x="11717312" y="2469703"/>
                </a:cubicBezTo>
                <a:cubicBezTo>
                  <a:pt x="11706060" y="2466046"/>
                  <a:pt x="11682162" y="2507996"/>
                  <a:pt x="11689052" y="2534428"/>
                </a:cubicBezTo>
                <a:cubicBezTo>
                  <a:pt x="11683298" y="2568704"/>
                  <a:pt x="11671550" y="2590146"/>
                  <a:pt x="11671572" y="2628315"/>
                </a:cubicBezTo>
                <a:cubicBezTo>
                  <a:pt x="11669958" y="2628904"/>
                  <a:pt x="11668516" y="2630315"/>
                  <a:pt x="11667202" y="2632291"/>
                </a:cubicBezTo>
                <a:lnTo>
                  <a:pt x="11663792" y="2639275"/>
                </a:lnTo>
                <a:lnTo>
                  <a:pt x="11663828" y="2640882"/>
                </a:lnTo>
                <a:cubicBezTo>
                  <a:pt x="11663260" y="2646928"/>
                  <a:pt x="11662318" y="2649787"/>
                  <a:pt x="11661216" y="2651232"/>
                </a:cubicBezTo>
                <a:lnTo>
                  <a:pt x="11659736" y="2651998"/>
                </a:lnTo>
                <a:lnTo>
                  <a:pt x="11657658" y="2658628"/>
                </a:lnTo>
                <a:lnTo>
                  <a:pt x="11652798" y="2670425"/>
                </a:lnTo>
                <a:lnTo>
                  <a:pt x="11652608" y="2673819"/>
                </a:lnTo>
                <a:lnTo>
                  <a:pt x="11646398" y="2693461"/>
                </a:lnTo>
                <a:lnTo>
                  <a:pt x="11646654" y="2694295"/>
                </a:lnTo>
                <a:cubicBezTo>
                  <a:pt x="11647086" y="2696613"/>
                  <a:pt x="11647138" y="2699170"/>
                  <a:pt x="11646396" y="2702293"/>
                </a:cubicBezTo>
                <a:cubicBezTo>
                  <a:pt x="11652536" y="2705759"/>
                  <a:pt x="11647852" y="2707391"/>
                  <a:pt x="11645122" y="2716295"/>
                </a:cubicBezTo>
                <a:cubicBezTo>
                  <a:pt x="11654048" y="2723663"/>
                  <a:pt x="11643268" y="2743972"/>
                  <a:pt x="11646406" y="2755554"/>
                </a:cubicBezTo>
                <a:cubicBezTo>
                  <a:pt x="11644200" y="2761932"/>
                  <a:pt x="11642026" y="2768809"/>
                  <a:pt x="11639970" y="2776095"/>
                </a:cubicBezTo>
                <a:lnTo>
                  <a:pt x="11638858" y="2780546"/>
                </a:lnTo>
                <a:lnTo>
                  <a:pt x="11638912" y="2780766"/>
                </a:lnTo>
                <a:cubicBezTo>
                  <a:pt x="11638832" y="2782014"/>
                  <a:pt x="11638528" y="2783583"/>
                  <a:pt x="11637890" y="2785722"/>
                </a:cubicBezTo>
                <a:lnTo>
                  <a:pt x="11636832" y="2788662"/>
                </a:lnTo>
                <a:lnTo>
                  <a:pt x="11634674" y="2797295"/>
                </a:lnTo>
                <a:lnTo>
                  <a:pt x="11634434" y="2801139"/>
                </a:lnTo>
                <a:cubicBezTo>
                  <a:pt x="11635286" y="2816294"/>
                  <a:pt x="11647702" y="2823339"/>
                  <a:pt x="11638528" y="2839295"/>
                </a:cubicBezTo>
                <a:cubicBezTo>
                  <a:pt x="11636094" y="2865138"/>
                  <a:pt x="11641034" y="2884181"/>
                  <a:pt x="11634070" y="2906237"/>
                </a:cubicBezTo>
                <a:cubicBezTo>
                  <a:pt x="11631818" y="2930445"/>
                  <a:pt x="11632514" y="2952380"/>
                  <a:pt x="11628506" y="2972091"/>
                </a:cubicBezTo>
                <a:cubicBezTo>
                  <a:pt x="11629844" y="2981191"/>
                  <a:pt x="11625508" y="2988486"/>
                  <a:pt x="11625932" y="2995729"/>
                </a:cubicBezTo>
                <a:cubicBezTo>
                  <a:pt x="11626358" y="3002972"/>
                  <a:pt x="11636102" y="3002605"/>
                  <a:pt x="11631060" y="3015551"/>
                </a:cubicBezTo>
                <a:cubicBezTo>
                  <a:pt x="11639036" y="3026970"/>
                  <a:pt x="11634852" y="3046550"/>
                  <a:pt x="11634862" y="3052653"/>
                </a:cubicBezTo>
                <a:lnTo>
                  <a:pt x="11638472" y="3085161"/>
                </a:lnTo>
                <a:lnTo>
                  <a:pt x="11617590" y="3113393"/>
                </a:lnTo>
                <a:cubicBezTo>
                  <a:pt x="11621846" y="3121866"/>
                  <a:pt x="11613122" y="3148828"/>
                  <a:pt x="11622718" y="3149063"/>
                </a:cubicBezTo>
                <a:cubicBezTo>
                  <a:pt x="11620874" y="3159401"/>
                  <a:pt x="11616380" y="3164407"/>
                  <a:pt x="11622820" y="3163072"/>
                </a:cubicBezTo>
                <a:cubicBezTo>
                  <a:pt x="11622276" y="3170605"/>
                  <a:pt x="11620826" y="3184783"/>
                  <a:pt x="11619438" y="3194257"/>
                </a:cubicBezTo>
                <a:lnTo>
                  <a:pt x="11614494" y="3219915"/>
                </a:lnTo>
                <a:lnTo>
                  <a:pt x="11613098" y="3221731"/>
                </a:lnTo>
                <a:cubicBezTo>
                  <a:pt x="11612634" y="3224213"/>
                  <a:pt x="11612392" y="3231115"/>
                  <a:pt x="11611708" y="3234801"/>
                </a:cubicBezTo>
                <a:lnTo>
                  <a:pt x="11609006" y="3243851"/>
                </a:lnTo>
                <a:cubicBezTo>
                  <a:pt x="11607894" y="3246676"/>
                  <a:pt x="11606598" y="3249062"/>
                  <a:pt x="11605054" y="3250812"/>
                </a:cubicBezTo>
                <a:cubicBezTo>
                  <a:pt x="11608816" y="3286401"/>
                  <a:pt x="11599242" y="3315146"/>
                  <a:pt x="11596882" y="3351401"/>
                </a:cubicBezTo>
                <a:cubicBezTo>
                  <a:pt x="11606320" y="3370932"/>
                  <a:pt x="11574486" y="3407777"/>
                  <a:pt x="11562942" y="3412738"/>
                </a:cubicBezTo>
                <a:cubicBezTo>
                  <a:pt x="11558508" y="3443835"/>
                  <a:pt x="11567878" y="3479425"/>
                  <a:pt x="11562930" y="3515212"/>
                </a:cubicBezTo>
                <a:lnTo>
                  <a:pt x="11545452" y="3647527"/>
                </a:lnTo>
                <a:cubicBezTo>
                  <a:pt x="11538634" y="3726778"/>
                  <a:pt x="11536610" y="3789073"/>
                  <a:pt x="11537114" y="3864465"/>
                </a:cubicBezTo>
                <a:cubicBezTo>
                  <a:pt x="11537618" y="3939858"/>
                  <a:pt x="11535598" y="4034053"/>
                  <a:pt x="11548476" y="4099881"/>
                </a:cubicBezTo>
                <a:lnTo>
                  <a:pt x="11552432" y="4165133"/>
                </a:lnTo>
                <a:lnTo>
                  <a:pt x="11552732" y="4173457"/>
                </a:lnTo>
                <a:cubicBezTo>
                  <a:pt x="11546540" y="4200651"/>
                  <a:pt x="11557802" y="4228513"/>
                  <a:pt x="11553200" y="4250383"/>
                </a:cubicBezTo>
                <a:cubicBezTo>
                  <a:pt x="11552922" y="4256452"/>
                  <a:pt x="11553192" y="4261667"/>
                  <a:pt x="11553798" y="4266324"/>
                </a:cubicBezTo>
                <a:lnTo>
                  <a:pt x="11556298" y="4278290"/>
                </a:lnTo>
                <a:lnTo>
                  <a:pt x="11558608" y="4279552"/>
                </a:lnTo>
                <a:lnTo>
                  <a:pt x="11559256" y="4288041"/>
                </a:lnTo>
                <a:lnTo>
                  <a:pt x="11559842" y="4289935"/>
                </a:lnTo>
                <a:cubicBezTo>
                  <a:pt x="11559766" y="4297619"/>
                  <a:pt x="11558376" y="4321255"/>
                  <a:pt x="11558794" y="4334153"/>
                </a:cubicBezTo>
                <a:cubicBezTo>
                  <a:pt x="11561310" y="4357137"/>
                  <a:pt x="11552162" y="4349289"/>
                  <a:pt x="11562346" y="4367326"/>
                </a:cubicBezTo>
                <a:cubicBezTo>
                  <a:pt x="11559750" y="4411719"/>
                  <a:pt x="11572402" y="4426587"/>
                  <a:pt x="11564954" y="4468612"/>
                </a:cubicBezTo>
                <a:cubicBezTo>
                  <a:pt x="11563988" y="4505670"/>
                  <a:pt x="11581512" y="4533280"/>
                  <a:pt x="11580786" y="4546196"/>
                </a:cubicBezTo>
                <a:cubicBezTo>
                  <a:pt x="11581754" y="4580683"/>
                  <a:pt x="11563866" y="4624484"/>
                  <a:pt x="11563432" y="4665534"/>
                </a:cubicBezTo>
                <a:cubicBezTo>
                  <a:pt x="11565794" y="4700759"/>
                  <a:pt x="11560190" y="4735452"/>
                  <a:pt x="11568406" y="4764690"/>
                </a:cubicBezTo>
                <a:cubicBezTo>
                  <a:pt x="11567130" y="4767647"/>
                  <a:pt x="11566180" y="4770968"/>
                  <a:pt x="11565462" y="4774527"/>
                </a:cubicBezTo>
                <a:lnTo>
                  <a:pt x="11564000" y="4785178"/>
                </a:lnTo>
                <a:lnTo>
                  <a:pt x="11564328" y="4798347"/>
                </a:lnTo>
                <a:lnTo>
                  <a:pt x="11563206" y="4801234"/>
                </a:lnTo>
                <a:lnTo>
                  <a:pt x="11561136" y="4826142"/>
                </a:lnTo>
                <a:lnTo>
                  <a:pt x="11561700" y="4829040"/>
                </a:lnTo>
                <a:lnTo>
                  <a:pt x="11560522" y="4853748"/>
                </a:lnTo>
                <a:lnTo>
                  <a:pt x="11560924" y="4853991"/>
                </a:lnTo>
                <a:cubicBezTo>
                  <a:pt x="11561796" y="4855098"/>
                  <a:pt x="11562390" y="4856978"/>
                  <a:pt x="11562416" y="4860528"/>
                </a:cubicBezTo>
                <a:cubicBezTo>
                  <a:pt x="11568496" y="4853650"/>
                  <a:pt x="11564776" y="4862172"/>
                  <a:pt x="11564316" y="4873245"/>
                </a:cubicBezTo>
                <a:lnTo>
                  <a:pt x="11572682" y="4927107"/>
                </a:lnTo>
                <a:lnTo>
                  <a:pt x="11572672" y="4932248"/>
                </a:lnTo>
                <a:cubicBezTo>
                  <a:pt x="11572704" y="4932275"/>
                  <a:pt x="11572734" y="4932305"/>
                  <a:pt x="11572766" y="4932333"/>
                </a:cubicBezTo>
                <a:cubicBezTo>
                  <a:pt x="11572964" y="4933414"/>
                  <a:pt x="11573036" y="4935090"/>
                  <a:pt x="11572942" y="4937721"/>
                </a:cubicBezTo>
                <a:lnTo>
                  <a:pt x="11577402" y="4975055"/>
                </a:lnTo>
                <a:cubicBezTo>
                  <a:pt x="11574168" y="4991322"/>
                  <a:pt x="11579054" y="4994280"/>
                  <a:pt x="11580860" y="5016279"/>
                </a:cubicBezTo>
                <a:cubicBezTo>
                  <a:pt x="11577794" y="5025639"/>
                  <a:pt x="11578930" y="5033009"/>
                  <a:pt x="11581396" y="5040153"/>
                </a:cubicBezTo>
                <a:cubicBezTo>
                  <a:pt x="11580034" y="5061698"/>
                  <a:pt x="11583522" y="5081146"/>
                  <a:pt x="11584442" y="5105259"/>
                </a:cubicBezTo>
                <a:cubicBezTo>
                  <a:pt x="11580512" y="5131545"/>
                  <a:pt x="11587750" y="5144617"/>
                  <a:pt x="11588702" y="5170388"/>
                </a:cubicBezTo>
                <a:cubicBezTo>
                  <a:pt x="11581846" y="5193034"/>
                  <a:pt x="11594798" y="5188571"/>
                  <a:pt x="11597568" y="5201681"/>
                </a:cubicBezTo>
                <a:lnTo>
                  <a:pt x="11596842" y="5215195"/>
                </a:lnTo>
                <a:lnTo>
                  <a:pt x="11596192" y="5218814"/>
                </a:lnTo>
                <a:cubicBezTo>
                  <a:pt x="11595848" y="5221331"/>
                  <a:pt x="11595754" y="5223032"/>
                  <a:pt x="11595836" y="5224243"/>
                </a:cubicBezTo>
                <a:lnTo>
                  <a:pt x="11595408" y="5229443"/>
                </a:lnTo>
                <a:cubicBezTo>
                  <a:pt x="11594346" y="5237912"/>
                  <a:pt x="11593122" y="5246108"/>
                  <a:pt x="11591796" y="5253878"/>
                </a:cubicBezTo>
                <a:cubicBezTo>
                  <a:pt x="11596328" y="5261714"/>
                  <a:pt x="11588472" y="5289750"/>
                  <a:pt x="11598078" y="5288650"/>
                </a:cubicBezTo>
                <a:cubicBezTo>
                  <a:pt x="11596572" y="5299191"/>
                  <a:pt x="11592238" y="5304794"/>
                  <a:pt x="11598640" y="5302571"/>
                </a:cubicBezTo>
                <a:cubicBezTo>
                  <a:pt x="11598320" y="5306080"/>
                  <a:pt x="11598696" y="5308372"/>
                  <a:pt x="11599412" y="5310113"/>
                </a:cubicBezTo>
                <a:lnTo>
                  <a:pt x="11599768" y="5310652"/>
                </a:lnTo>
                <a:lnTo>
                  <a:pt x="11593310" y="5352392"/>
                </a:lnTo>
                <a:lnTo>
                  <a:pt x="11592144" y="5360280"/>
                </a:lnTo>
                <a:lnTo>
                  <a:pt x="11589598" y="5374040"/>
                </a:lnTo>
                <a:lnTo>
                  <a:pt x="11589840" y="5375477"/>
                </a:lnTo>
                <a:lnTo>
                  <a:pt x="11587428" y="5384856"/>
                </a:lnTo>
                <a:cubicBezTo>
                  <a:pt x="11586404" y="5387820"/>
                  <a:pt x="11585186" y="5390375"/>
                  <a:pt x="11583696" y="5392331"/>
                </a:cubicBezTo>
                <a:cubicBezTo>
                  <a:pt x="11588614" y="5427214"/>
                  <a:pt x="11579964" y="5457140"/>
                  <a:pt x="11578774" y="5493537"/>
                </a:cubicBezTo>
                <a:cubicBezTo>
                  <a:pt x="11574386" y="5533576"/>
                  <a:pt x="11562428" y="5590359"/>
                  <a:pt x="11557362" y="5632561"/>
                </a:cubicBezTo>
                <a:lnTo>
                  <a:pt x="11548380" y="5746753"/>
                </a:lnTo>
                <a:cubicBezTo>
                  <a:pt x="11556238" y="5772089"/>
                  <a:pt x="11550878" y="5798350"/>
                  <a:pt x="11551024" y="5822826"/>
                </a:cubicBezTo>
                <a:cubicBezTo>
                  <a:pt x="11542796" y="5814291"/>
                  <a:pt x="11553924" y="5853157"/>
                  <a:pt x="11544052" y="5852276"/>
                </a:cubicBezTo>
                <a:cubicBezTo>
                  <a:pt x="11544390" y="5856758"/>
                  <a:pt x="11545032" y="5861128"/>
                  <a:pt x="11545748" y="5865520"/>
                </a:cubicBezTo>
                <a:lnTo>
                  <a:pt x="11546116" y="5867822"/>
                </a:lnTo>
                <a:lnTo>
                  <a:pt x="11545906" y="5876651"/>
                </a:lnTo>
                <a:lnTo>
                  <a:pt x="11547962" y="5879618"/>
                </a:lnTo>
                <a:lnTo>
                  <a:pt x="11549160" y="5893249"/>
                </a:lnTo>
                <a:cubicBezTo>
                  <a:pt x="11549282" y="5898280"/>
                  <a:pt x="11549030" y="5903609"/>
                  <a:pt x="11548180" y="5909369"/>
                </a:cubicBezTo>
                <a:cubicBezTo>
                  <a:pt x="11541720" y="5927436"/>
                  <a:pt x="11549640" y="5963239"/>
                  <a:pt x="11541162" y="5985355"/>
                </a:cubicBezTo>
                <a:cubicBezTo>
                  <a:pt x="11538794" y="5993983"/>
                  <a:pt x="11531140" y="6003419"/>
                  <a:pt x="11533408" y="6010880"/>
                </a:cubicBezTo>
                <a:cubicBezTo>
                  <a:pt x="11533384" y="6032967"/>
                  <a:pt x="11540672" y="6093692"/>
                  <a:pt x="11541022" y="6117880"/>
                </a:cubicBezTo>
                <a:cubicBezTo>
                  <a:pt x="11536010" y="6127417"/>
                  <a:pt x="11542236" y="6147591"/>
                  <a:pt x="11540416" y="6176296"/>
                </a:cubicBezTo>
                <a:cubicBezTo>
                  <a:pt x="11533696" y="6193575"/>
                  <a:pt x="11520672" y="6223706"/>
                  <a:pt x="11515330" y="6241549"/>
                </a:cubicBezTo>
                <a:cubicBezTo>
                  <a:pt x="11509988" y="6259393"/>
                  <a:pt x="11506830" y="6256209"/>
                  <a:pt x="11508360" y="6283356"/>
                </a:cubicBezTo>
                <a:cubicBezTo>
                  <a:pt x="11496758" y="6317094"/>
                  <a:pt x="11506504" y="6340085"/>
                  <a:pt x="11502164" y="6370897"/>
                </a:cubicBezTo>
                <a:cubicBezTo>
                  <a:pt x="11498220" y="6406078"/>
                  <a:pt x="11505228" y="6378276"/>
                  <a:pt x="11493420" y="6419907"/>
                </a:cubicBezTo>
                <a:cubicBezTo>
                  <a:pt x="11496498" y="6425815"/>
                  <a:pt x="11498672" y="6444204"/>
                  <a:pt x="11496258" y="6453162"/>
                </a:cubicBezTo>
                <a:cubicBezTo>
                  <a:pt x="11496982" y="6471523"/>
                  <a:pt x="11512650" y="6498528"/>
                  <a:pt x="11512334" y="6514298"/>
                </a:cubicBezTo>
                <a:cubicBezTo>
                  <a:pt x="11512200" y="6527176"/>
                  <a:pt x="11507906" y="6505466"/>
                  <a:pt x="11506458" y="6519308"/>
                </a:cubicBezTo>
                <a:cubicBezTo>
                  <a:pt x="11505546" y="6536357"/>
                  <a:pt x="11496970" y="6533583"/>
                  <a:pt x="11506912" y="6550074"/>
                </a:cubicBezTo>
                <a:cubicBezTo>
                  <a:pt x="11502902" y="6566946"/>
                  <a:pt x="11507560" y="6571936"/>
                  <a:pt x="11508214" y="6596919"/>
                </a:cubicBezTo>
                <a:cubicBezTo>
                  <a:pt x="11504722" y="6606203"/>
                  <a:pt x="11505462" y="6614758"/>
                  <a:pt x="11507524" y="6623534"/>
                </a:cubicBezTo>
                <a:cubicBezTo>
                  <a:pt x="11505086" y="6646907"/>
                  <a:pt x="11507528" y="6669655"/>
                  <a:pt x="11507206" y="6696669"/>
                </a:cubicBezTo>
                <a:cubicBezTo>
                  <a:pt x="11501998" y="6724388"/>
                  <a:pt x="11508454" y="6741397"/>
                  <a:pt x="11508078" y="6770256"/>
                </a:cubicBezTo>
                <a:cubicBezTo>
                  <a:pt x="11509260" y="6790406"/>
                  <a:pt x="11512798" y="6819910"/>
                  <a:pt x="11515012" y="6840678"/>
                </a:cubicBezTo>
                <a:lnTo>
                  <a:pt x="11515906" y="6850048"/>
                </a:lnTo>
                <a:lnTo>
                  <a:pt x="0" y="6850048"/>
                </a:lnTo>
                <a:lnTo>
                  <a:pt x="0" y="6150255"/>
                </a:lnTo>
                <a:lnTo>
                  <a:pt x="17548" y="6079421"/>
                </a:lnTo>
                <a:cubicBezTo>
                  <a:pt x="24104" y="6016456"/>
                  <a:pt x="27371" y="6035306"/>
                  <a:pt x="27043" y="5985942"/>
                </a:cubicBezTo>
                <a:cubicBezTo>
                  <a:pt x="26678" y="5981021"/>
                  <a:pt x="35914" y="5971603"/>
                  <a:pt x="33624" y="5952542"/>
                </a:cubicBezTo>
                <a:cubicBezTo>
                  <a:pt x="37578" y="5922372"/>
                  <a:pt x="48696" y="5939028"/>
                  <a:pt x="52357" y="5900385"/>
                </a:cubicBezTo>
                <a:cubicBezTo>
                  <a:pt x="55799" y="5903958"/>
                  <a:pt x="54094" y="5866099"/>
                  <a:pt x="66315" y="5862451"/>
                </a:cubicBezTo>
                <a:cubicBezTo>
                  <a:pt x="70207" y="5846033"/>
                  <a:pt x="73489" y="5820812"/>
                  <a:pt x="75710" y="5801878"/>
                </a:cubicBezTo>
                <a:cubicBezTo>
                  <a:pt x="81695" y="5773510"/>
                  <a:pt x="88149" y="5759388"/>
                  <a:pt x="92413" y="5755196"/>
                </a:cubicBezTo>
                <a:cubicBezTo>
                  <a:pt x="99183" y="5726796"/>
                  <a:pt x="100401" y="5729867"/>
                  <a:pt x="114766" y="5692575"/>
                </a:cubicBezTo>
                <a:cubicBezTo>
                  <a:pt x="109606" y="5670690"/>
                  <a:pt x="120766" y="5651885"/>
                  <a:pt x="130959" y="5642725"/>
                </a:cubicBezTo>
                <a:cubicBezTo>
                  <a:pt x="140615" y="5617952"/>
                  <a:pt x="163671" y="5564143"/>
                  <a:pt x="166724" y="5528753"/>
                </a:cubicBezTo>
                <a:cubicBezTo>
                  <a:pt x="165990" y="5474631"/>
                  <a:pt x="177327" y="5489775"/>
                  <a:pt x="185947" y="5465696"/>
                </a:cubicBezTo>
                <a:cubicBezTo>
                  <a:pt x="196662" y="5446952"/>
                  <a:pt x="187411" y="5449560"/>
                  <a:pt x="200956" y="5429999"/>
                </a:cubicBezTo>
                <a:lnTo>
                  <a:pt x="216668" y="5393769"/>
                </a:lnTo>
                <a:lnTo>
                  <a:pt x="241271" y="5350074"/>
                </a:lnTo>
                <a:lnTo>
                  <a:pt x="248034" y="5340072"/>
                </a:lnTo>
                <a:cubicBezTo>
                  <a:pt x="248058" y="5334942"/>
                  <a:pt x="248479" y="5331687"/>
                  <a:pt x="249221" y="5329608"/>
                </a:cubicBezTo>
                <a:cubicBezTo>
                  <a:pt x="249320" y="5329557"/>
                  <a:pt x="249420" y="5329504"/>
                  <a:pt x="249519" y="5329453"/>
                </a:cubicBezTo>
                <a:lnTo>
                  <a:pt x="252498" y="5314689"/>
                </a:lnTo>
                <a:cubicBezTo>
                  <a:pt x="252864" y="5297574"/>
                  <a:pt x="278981" y="5263235"/>
                  <a:pt x="278285" y="5246981"/>
                </a:cubicBezTo>
                <a:cubicBezTo>
                  <a:pt x="294835" y="5239806"/>
                  <a:pt x="267309" y="5243000"/>
                  <a:pt x="282334" y="5215649"/>
                </a:cubicBezTo>
                <a:cubicBezTo>
                  <a:pt x="284338" y="5203457"/>
                  <a:pt x="286369" y="5198331"/>
                  <a:pt x="287909" y="5188115"/>
                </a:cubicBezTo>
                <a:cubicBezTo>
                  <a:pt x="288332" y="5187974"/>
                  <a:pt x="291148" y="5154493"/>
                  <a:pt x="291570" y="5154352"/>
                </a:cubicBezTo>
                <a:lnTo>
                  <a:pt x="295687" y="5129949"/>
                </a:lnTo>
                <a:lnTo>
                  <a:pt x="297770" y="5124375"/>
                </a:lnTo>
                <a:lnTo>
                  <a:pt x="294552" y="5091886"/>
                </a:lnTo>
                <a:lnTo>
                  <a:pt x="294372" y="5075666"/>
                </a:lnTo>
                <a:lnTo>
                  <a:pt x="291261" y="5069914"/>
                </a:lnTo>
                <a:cubicBezTo>
                  <a:pt x="289602" y="5064348"/>
                  <a:pt x="289412" y="5057213"/>
                  <a:pt x="292549" y="5046565"/>
                </a:cubicBezTo>
                <a:lnTo>
                  <a:pt x="293850" y="5044324"/>
                </a:lnTo>
                <a:lnTo>
                  <a:pt x="288225" y="5011521"/>
                </a:lnTo>
                <a:cubicBezTo>
                  <a:pt x="286438" y="5004509"/>
                  <a:pt x="295879" y="4976501"/>
                  <a:pt x="292304" y="4970595"/>
                </a:cubicBezTo>
                <a:cubicBezTo>
                  <a:pt x="297173" y="4914689"/>
                  <a:pt x="280545" y="4880484"/>
                  <a:pt x="292037" y="4812226"/>
                </a:cubicBezTo>
                <a:cubicBezTo>
                  <a:pt x="296651" y="4766534"/>
                  <a:pt x="296553" y="4740857"/>
                  <a:pt x="300183" y="4711370"/>
                </a:cubicBezTo>
                <a:cubicBezTo>
                  <a:pt x="303813" y="4681883"/>
                  <a:pt x="310253" y="4654301"/>
                  <a:pt x="313819" y="4635304"/>
                </a:cubicBezTo>
                <a:cubicBezTo>
                  <a:pt x="317385" y="4616307"/>
                  <a:pt x="319059" y="4621434"/>
                  <a:pt x="321580" y="4597389"/>
                </a:cubicBezTo>
                <a:cubicBezTo>
                  <a:pt x="324100" y="4573344"/>
                  <a:pt x="322182" y="4514378"/>
                  <a:pt x="328942" y="4491032"/>
                </a:cubicBezTo>
                <a:cubicBezTo>
                  <a:pt x="328254" y="4465815"/>
                  <a:pt x="339350" y="4462516"/>
                  <a:pt x="338027" y="4448739"/>
                </a:cubicBezTo>
                <a:cubicBezTo>
                  <a:pt x="354594" y="4377504"/>
                  <a:pt x="351648" y="4318161"/>
                  <a:pt x="348965" y="4231470"/>
                </a:cubicBezTo>
                <a:cubicBezTo>
                  <a:pt x="353874" y="4174323"/>
                  <a:pt x="356666" y="4175355"/>
                  <a:pt x="359496" y="4150308"/>
                </a:cubicBezTo>
                <a:cubicBezTo>
                  <a:pt x="362339" y="4142663"/>
                  <a:pt x="352449" y="4138872"/>
                  <a:pt x="356364" y="4131985"/>
                </a:cubicBezTo>
                <a:lnTo>
                  <a:pt x="361593" y="4096619"/>
                </a:lnTo>
                <a:lnTo>
                  <a:pt x="371792" y="4070654"/>
                </a:lnTo>
                <a:lnTo>
                  <a:pt x="378262" y="4046249"/>
                </a:lnTo>
                <a:lnTo>
                  <a:pt x="381009" y="4016915"/>
                </a:lnTo>
                <a:cubicBezTo>
                  <a:pt x="383439" y="4007929"/>
                  <a:pt x="391279" y="4007340"/>
                  <a:pt x="391151" y="3995496"/>
                </a:cubicBezTo>
                <a:cubicBezTo>
                  <a:pt x="396353" y="3959536"/>
                  <a:pt x="400862" y="3894766"/>
                  <a:pt x="406592" y="3845871"/>
                </a:cubicBezTo>
                <a:cubicBezTo>
                  <a:pt x="403177" y="3821649"/>
                  <a:pt x="409717" y="3786911"/>
                  <a:pt x="419462" y="3776866"/>
                </a:cubicBezTo>
                <a:cubicBezTo>
                  <a:pt x="422173" y="3764871"/>
                  <a:pt x="422222" y="3735955"/>
                  <a:pt x="420303" y="3724288"/>
                </a:cubicBezTo>
                <a:cubicBezTo>
                  <a:pt x="420584" y="3713932"/>
                  <a:pt x="424293" y="3712054"/>
                  <a:pt x="425736" y="3698294"/>
                </a:cubicBezTo>
                <a:cubicBezTo>
                  <a:pt x="429134" y="3683275"/>
                  <a:pt x="445239" y="3650699"/>
                  <a:pt x="450275" y="3636556"/>
                </a:cubicBezTo>
                <a:cubicBezTo>
                  <a:pt x="455311" y="3622413"/>
                  <a:pt x="450096" y="3636797"/>
                  <a:pt x="455950" y="3613438"/>
                </a:cubicBezTo>
                <a:cubicBezTo>
                  <a:pt x="457946" y="3605104"/>
                  <a:pt x="465726" y="3606849"/>
                  <a:pt x="469436" y="3588931"/>
                </a:cubicBezTo>
                <a:cubicBezTo>
                  <a:pt x="473148" y="3571012"/>
                  <a:pt x="477437" y="3530877"/>
                  <a:pt x="478216" y="3505927"/>
                </a:cubicBezTo>
                <a:cubicBezTo>
                  <a:pt x="465624" y="3478053"/>
                  <a:pt x="482767" y="3487820"/>
                  <a:pt x="466921" y="3436850"/>
                </a:cubicBezTo>
                <a:cubicBezTo>
                  <a:pt x="468947" y="3435539"/>
                  <a:pt x="468075" y="3414710"/>
                  <a:pt x="469431" y="3393361"/>
                </a:cubicBezTo>
                <a:cubicBezTo>
                  <a:pt x="470787" y="3372012"/>
                  <a:pt x="482148" y="3326552"/>
                  <a:pt x="475054" y="3308755"/>
                </a:cubicBezTo>
                <a:lnTo>
                  <a:pt x="474310" y="3151747"/>
                </a:lnTo>
                <a:lnTo>
                  <a:pt x="486215" y="3061618"/>
                </a:lnTo>
                <a:cubicBezTo>
                  <a:pt x="488121" y="3030278"/>
                  <a:pt x="496811" y="3025014"/>
                  <a:pt x="493402" y="3004882"/>
                </a:cubicBezTo>
                <a:cubicBezTo>
                  <a:pt x="495599" y="2970945"/>
                  <a:pt x="511735" y="2992431"/>
                  <a:pt x="498742" y="2953275"/>
                </a:cubicBezTo>
                <a:cubicBezTo>
                  <a:pt x="512558" y="2963977"/>
                  <a:pt x="494995" y="2934875"/>
                  <a:pt x="506118" y="2914739"/>
                </a:cubicBezTo>
                <a:cubicBezTo>
                  <a:pt x="497917" y="2886497"/>
                  <a:pt x="508247" y="2857462"/>
                  <a:pt x="509450" y="2840319"/>
                </a:cubicBezTo>
                <a:cubicBezTo>
                  <a:pt x="510653" y="2823176"/>
                  <a:pt x="514436" y="2836441"/>
                  <a:pt x="513337" y="2811881"/>
                </a:cubicBezTo>
                <a:lnTo>
                  <a:pt x="518905" y="2777197"/>
                </a:lnTo>
                <a:cubicBezTo>
                  <a:pt x="514307" y="2779008"/>
                  <a:pt x="515662" y="2773990"/>
                  <a:pt x="516381" y="2760229"/>
                </a:cubicBezTo>
                <a:lnTo>
                  <a:pt x="512284" y="2723271"/>
                </a:lnTo>
                <a:lnTo>
                  <a:pt x="516417" y="2697909"/>
                </a:lnTo>
                <a:cubicBezTo>
                  <a:pt x="516277" y="2694509"/>
                  <a:pt x="511777" y="2670333"/>
                  <a:pt x="508245" y="2670818"/>
                </a:cubicBezTo>
                <a:cubicBezTo>
                  <a:pt x="523059" y="2644368"/>
                  <a:pt x="513753" y="2641721"/>
                  <a:pt x="509977" y="2614598"/>
                </a:cubicBezTo>
                <a:cubicBezTo>
                  <a:pt x="511368" y="2591343"/>
                  <a:pt x="511836" y="2611388"/>
                  <a:pt x="513586" y="2555192"/>
                </a:cubicBezTo>
                <a:cubicBezTo>
                  <a:pt x="529849" y="2533316"/>
                  <a:pt x="501799" y="2549042"/>
                  <a:pt x="524573" y="2506102"/>
                </a:cubicBezTo>
                <a:cubicBezTo>
                  <a:pt x="522798" y="2504000"/>
                  <a:pt x="524426" y="2477490"/>
                  <a:pt x="526211" y="2463615"/>
                </a:cubicBezTo>
                <a:cubicBezTo>
                  <a:pt x="527997" y="2449740"/>
                  <a:pt x="525821" y="2437204"/>
                  <a:pt x="535288" y="2422849"/>
                </a:cubicBezTo>
                <a:cubicBezTo>
                  <a:pt x="538200" y="2412361"/>
                  <a:pt x="533938" y="2431104"/>
                  <a:pt x="538894" y="2398306"/>
                </a:cubicBezTo>
                <a:cubicBezTo>
                  <a:pt x="543849" y="2365508"/>
                  <a:pt x="560628" y="2258604"/>
                  <a:pt x="565019" y="2226060"/>
                </a:cubicBezTo>
                <a:cubicBezTo>
                  <a:pt x="569411" y="2193516"/>
                  <a:pt x="571990" y="2216405"/>
                  <a:pt x="572425" y="2203044"/>
                </a:cubicBezTo>
                <a:cubicBezTo>
                  <a:pt x="572861" y="2189683"/>
                  <a:pt x="565754" y="2160914"/>
                  <a:pt x="567634" y="2145894"/>
                </a:cubicBezTo>
                <a:cubicBezTo>
                  <a:pt x="569552" y="2127038"/>
                  <a:pt x="576895" y="2124242"/>
                  <a:pt x="576524" y="2112924"/>
                </a:cubicBezTo>
                <a:cubicBezTo>
                  <a:pt x="566248" y="2102460"/>
                  <a:pt x="566361" y="2091349"/>
                  <a:pt x="572593" y="2073223"/>
                </a:cubicBezTo>
                <a:cubicBezTo>
                  <a:pt x="575393" y="2039410"/>
                  <a:pt x="564822" y="2039383"/>
                  <a:pt x="566346" y="2006730"/>
                </a:cubicBezTo>
                <a:cubicBezTo>
                  <a:pt x="565764" y="1992401"/>
                  <a:pt x="569077" y="1984735"/>
                  <a:pt x="565784" y="1960829"/>
                </a:cubicBezTo>
                <a:cubicBezTo>
                  <a:pt x="566486" y="1943808"/>
                  <a:pt x="568252" y="1909609"/>
                  <a:pt x="557910" y="1886564"/>
                </a:cubicBezTo>
                <a:cubicBezTo>
                  <a:pt x="556594" y="1861569"/>
                  <a:pt x="556127" y="1879721"/>
                  <a:pt x="558732" y="1852441"/>
                </a:cubicBezTo>
                <a:cubicBezTo>
                  <a:pt x="559253" y="1819115"/>
                  <a:pt x="552986" y="1805243"/>
                  <a:pt x="554477" y="1785985"/>
                </a:cubicBezTo>
                <a:cubicBezTo>
                  <a:pt x="550197" y="1773445"/>
                  <a:pt x="555297" y="1787647"/>
                  <a:pt x="549925" y="1739449"/>
                </a:cubicBezTo>
                <a:cubicBezTo>
                  <a:pt x="559439" y="1720347"/>
                  <a:pt x="546428" y="1704007"/>
                  <a:pt x="548478" y="1687662"/>
                </a:cubicBezTo>
                <a:cubicBezTo>
                  <a:pt x="547438" y="1661740"/>
                  <a:pt x="547552" y="1598028"/>
                  <a:pt x="546079" y="1574394"/>
                </a:cubicBezTo>
                <a:cubicBezTo>
                  <a:pt x="544606" y="1550760"/>
                  <a:pt x="542413" y="1575916"/>
                  <a:pt x="539645" y="1545855"/>
                </a:cubicBezTo>
                <a:cubicBezTo>
                  <a:pt x="551965" y="1490487"/>
                  <a:pt x="529792" y="1459589"/>
                  <a:pt x="527078" y="1403551"/>
                </a:cubicBezTo>
                <a:cubicBezTo>
                  <a:pt x="509907" y="1369534"/>
                  <a:pt x="527744" y="1345427"/>
                  <a:pt x="514603" y="1308232"/>
                </a:cubicBezTo>
                <a:cubicBezTo>
                  <a:pt x="510585" y="1283061"/>
                  <a:pt x="514424" y="1279405"/>
                  <a:pt x="512548" y="1265228"/>
                </a:cubicBezTo>
                <a:cubicBezTo>
                  <a:pt x="510672" y="1251051"/>
                  <a:pt x="506150" y="1235061"/>
                  <a:pt x="503347" y="1223169"/>
                </a:cubicBezTo>
                <a:cubicBezTo>
                  <a:pt x="507006" y="1216804"/>
                  <a:pt x="500559" y="1167333"/>
                  <a:pt x="495727" y="1168475"/>
                </a:cubicBezTo>
                <a:cubicBezTo>
                  <a:pt x="497383" y="1161125"/>
                  <a:pt x="503792" y="1140806"/>
                  <a:pt x="496141" y="1138512"/>
                </a:cubicBezTo>
                <a:cubicBezTo>
                  <a:pt x="496060" y="1100984"/>
                  <a:pt x="494987" y="1079901"/>
                  <a:pt x="505184" y="1047073"/>
                </a:cubicBezTo>
                <a:cubicBezTo>
                  <a:pt x="508983" y="1023742"/>
                  <a:pt x="506944" y="1040037"/>
                  <a:pt x="509355" y="1025516"/>
                </a:cubicBezTo>
                <a:cubicBezTo>
                  <a:pt x="511766" y="1010995"/>
                  <a:pt x="507447" y="986805"/>
                  <a:pt x="506873" y="963123"/>
                </a:cubicBezTo>
                <a:cubicBezTo>
                  <a:pt x="507006" y="939112"/>
                  <a:pt x="511112" y="911137"/>
                  <a:pt x="512548" y="893356"/>
                </a:cubicBezTo>
                <a:cubicBezTo>
                  <a:pt x="513984" y="875575"/>
                  <a:pt x="513640" y="871333"/>
                  <a:pt x="515492" y="856438"/>
                </a:cubicBezTo>
                <a:cubicBezTo>
                  <a:pt x="512022" y="831582"/>
                  <a:pt x="513851" y="810695"/>
                  <a:pt x="521269" y="792080"/>
                </a:cubicBezTo>
                <a:cubicBezTo>
                  <a:pt x="523173" y="777595"/>
                  <a:pt x="527507" y="785019"/>
                  <a:pt x="529314" y="774293"/>
                </a:cubicBezTo>
                <a:cubicBezTo>
                  <a:pt x="531122" y="763567"/>
                  <a:pt x="522950" y="756728"/>
                  <a:pt x="524928" y="727723"/>
                </a:cubicBezTo>
                <a:cubicBezTo>
                  <a:pt x="525327" y="717404"/>
                  <a:pt x="532992" y="717749"/>
                  <a:pt x="534104" y="695712"/>
                </a:cubicBezTo>
                <a:cubicBezTo>
                  <a:pt x="535215" y="673675"/>
                  <a:pt x="540000" y="585070"/>
                  <a:pt x="541179" y="552638"/>
                </a:cubicBezTo>
                <a:cubicBezTo>
                  <a:pt x="542357" y="520206"/>
                  <a:pt x="539121" y="533336"/>
                  <a:pt x="538784" y="517789"/>
                </a:cubicBezTo>
                <a:cubicBezTo>
                  <a:pt x="538447" y="502242"/>
                  <a:pt x="529995" y="483849"/>
                  <a:pt x="539155" y="459355"/>
                </a:cubicBezTo>
                <a:cubicBezTo>
                  <a:pt x="534282" y="441033"/>
                  <a:pt x="545465" y="440562"/>
                  <a:pt x="548350" y="420246"/>
                </a:cubicBezTo>
                <a:cubicBezTo>
                  <a:pt x="552432" y="409037"/>
                  <a:pt x="551248" y="395007"/>
                  <a:pt x="554063" y="385753"/>
                </a:cubicBezTo>
                <a:cubicBezTo>
                  <a:pt x="556878" y="376499"/>
                  <a:pt x="557385" y="369183"/>
                  <a:pt x="560450" y="362337"/>
                </a:cubicBezTo>
                <a:cubicBezTo>
                  <a:pt x="563515" y="355491"/>
                  <a:pt x="569657" y="353410"/>
                  <a:pt x="572451" y="344679"/>
                </a:cubicBezTo>
                <a:cubicBezTo>
                  <a:pt x="575246" y="335948"/>
                  <a:pt x="580164" y="322294"/>
                  <a:pt x="582006" y="312331"/>
                </a:cubicBezTo>
                <a:cubicBezTo>
                  <a:pt x="583847" y="302368"/>
                  <a:pt x="580997" y="303880"/>
                  <a:pt x="583503" y="284899"/>
                </a:cubicBezTo>
                <a:cubicBezTo>
                  <a:pt x="588855" y="253960"/>
                  <a:pt x="592732" y="226097"/>
                  <a:pt x="592254" y="191300"/>
                </a:cubicBezTo>
                <a:cubicBezTo>
                  <a:pt x="602017" y="184777"/>
                  <a:pt x="597586" y="174390"/>
                  <a:pt x="592419" y="160499"/>
                </a:cubicBezTo>
                <a:cubicBezTo>
                  <a:pt x="599540" y="134531"/>
                  <a:pt x="605057" y="90673"/>
                  <a:pt x="620978" y="46251"/>
                </a:cubicBezTo>
                <a:cubicBezTo>
                  <a:pt x="630736" y="27343"/>
                  <a:pt x="632412" y="23169"/>
                  <a:pt x="635098" y="96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12082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rots&#10;&#10;Automatisch gegenereerde beschrijving">
            <a:extLst>
              <a:ext uri="{FF2B5EF4-FFF2-40B4-BE49-F238E27FC236}">
                <a16:creationId xmlns:a16="http://schemas.microsoft.com/office/drawing/2014/main" id="{981D02C1-35CB-4800-8832-7E7B8907E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9" b="7539"/>
          <a:stretch/>
        </p:blipFill>
        <p:spPr>
          <a:xfrm>
            <a:off x="20" y="1"/>
            <a:ext cx="12191980" cy="6721475"/>
          </a:xfrm>
          <a:custGeom>
            <a:avLst/>
            <a:gdLst/>
            <a:ahLst/>
            <a:cxnLst/>
            <a:rect l="l" t="t" r="r" b="b"/>
            <a:pathLst>
              <a:path w="12192000" h="6721475">
                <a:moveTo>
                  <a:pt x="4721175" y="5742856"/>
                </a:moveTo>
                <a:lnTo>
                  <a:pt x="4722110" y="5743067"/>
                </a:lnTo>
                <a:cubicBezTo>
                  <a:pt x="4721144" y="5743709"/>
                  <a:pt x="4718265" y="5744315"/>
                  <a:pt x="4717201" y="574433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34942"/>
                </a:lnTo>
                <a:lnTo>
                  <a:pt x="12192000" y="2274073"/>
                </a:lnTo>
                <a:lnTo>
                  <a:pt x="12192000" y="6586253"/>
                </a:lnTo>
                <a:lnTo>
                  <a:pt x="12140861" y="6605451"/>
                </a:lnTo>
                <a:cubicBezTo>
                  <a:pt x="12126657" y="6607665"/>
                  <a:pt x="12093590" y="6662867"/>
                  <a:pt x="12080162" y="6661300"/>
                </a:cubicBezTo>
                <a:cubicBezTo>
                  <a:pt x="11978189" y="6685453"/>
                  <a:pt x="11967362" y="6708506"/>
                  <a:pt x="11917886" y="6696520"/>
                </a:cubicBezTo>
                <a:cubicBezTo>
                  <a:pt x="11872780" y="6694805"/>
                  <a:pt x="11928862" y="6731720"/>
                  <a:pt x="11894611" y="6718680"/>
                </a:cubicBezTo>
                <a:cubicBezTo>
                  <a:pt x="11860360" y="6705640"/>
                  <a:pt x="11736092" y="6642174"/>
                  <a:pt x="11712380" y="6618279"/>
                </a:cubicBezTo>
                <a:cubicBezTo>
                  <a:pt x="11688668" y="6594384"/>
                  <a:pt x="11627913" y="6617875"/>
                  <a:pt x="11585367" y="6575313"/>
                </a:cubicBezTo>
                <a:lnTo>
                  <a:pt x="11516471" y="6498621"/>
                </a:lnTo>
                <a:cubicBezTo>
                  <a:pt x="11468275" y="6496789"/>
                  <a:pt x="11507336" y="6461535"/>
                  <a:pt x="11462693" y="6445069"/>
                </a:cubicBezTo>
                <a:cubicBezTo>
                  <a:pt x="11417568" y="6443442"/>
                  <a:pt x="11408022" y="6391555"/>
                  <a:pt x="11369713" y="6383596"/>
                </a:cubicBezTo>
                <a:cubicBezTo>
                  <a:pt x="11354318" y="6389646"/>
                  <a:pt x="11288329" y="6334752"/>
                  <a:pt x="11273970" y="6323928"/>
                </a:cubicBezTo>
                <a:cubicBezTo>
                  <a:pt x="11231914" y="6325320"/>
                  <a:pt x="11221974" y="6315486"/>
                  <a:pt x="11195085" y="6302909"/>
                </a:cubicBezTo>
                <a:cubicBezTo>
                  <a:pt x="11164087" y="6332691"/>
                  <a:pt x="11171650" y="6306732"/>
                  <a:pt x="11143409" y="6303556"/>
                </a:cubicBezTo>
                <a:cubicBezTo>
                  <a:pt x="11125907" y="6299917"/>
                  <a:pt x="11102604" y="6295777"/>
                  <a:pt x="11085936" y="6294307"/>
                </a:cubicBezTo>
                <a:cubicBezTo>
                  <a:pt x="11057494" y="6294603"/>
                  <a:pt x="11029907" y="6276438"/>
                  <a:pt x="11030954" y="6291426"/>
                </a:cubicBezTo>
                <a:cubicBezTo>
                  <a:pt x="11007785" y="6293943"/>
                  <a:pt x="10982006" y="6298120"/>
                  <a:pt x="10951061" y="6296182"/>
                </a:cubicBezTo>
                <a:cubicBezTo>
                  <a:pt x="10885366" y="6259348"/>
                  <a:pt x="10915289" y="6295910"/>
                  <a:pt x="10857722" y="6283099"/>
                </a:cubicBezTo>
                <a:cubicBezTo>
                  <a:pt x="10806647" y="6270732"/>
                  <a:pt x="10707076" y="6237654"/>
                  <a:pt x="10644617" y="6221981"/>
                </a:cubicBezTo>
                <a:cubicBezTo>
                  <a:pt x="10616447" y="6217166"/>
                  <a:pt x="10558604" y="6206555"/>
                  <a:pt x="10519278" y="6201735"/>
                </a:cubicBezTo>
                <a:cubicBezTo>
                  <a:pt x="10495462" y="6203254"/>
                  <a:pt x="10473831" y="6189810"/>
                  <a:pt x="10445982" y="6199677"/>
                </a:cubicBezTo>
                <a:cubicBezTo>
                  <a:pt x="10436537" y="6203715"/>
                  <a:pt x="10409282" y="6202908"/>
                  <a:pt x="10383866" y="6195830"/>
                </a:cubicBezTo>
                <a:cubicBezTo>
                  <a:pt x="10374828" y="6204037"/>
                  <a:pt x="10347865" y="6195374"/>
                  <a:pt x="10336853" y="6195219"/>
                </a:cubicBezTo>
                <a:cubicBezTo>
                  <a:pt x="10323587" y="6201929"/>
                  <a:pt x="10274742" y="6192863"/>
                  <a:pt x="10261099" y="6185468"/>
                </a:cubicBezTo>
                <a:lnTo>
                  <a:pt x="10126498" y="6173953"/>
                </a:lnTo>
                <a:lnTo>
                  <a:pt x="10082167" y="6171858"/>
                </a:lnTo>
                <a:cubicBezTo>
                  <a:pt x="10074568" y="6173927"/>
                  <a:pt x="10046861" y="6172599"/>
                  <a:pt x="10039238" y="6173522"/>
                </a:cubicBezTo>
                <a:cubicBezTo>
                  <a:pt x="9998459" y="6163421"/>
                  <a:pt x="9984395" y="6162931"/>
                  <a:pt x="9960017" y="6158007"/>
                </a:cubicBezTo>
                <a:cubicBezTo>
                  <a:pt x="9918981" y="6157865"/>
                  <a:pt x="9888742" y="6161064"/>
                  <a:pt x="9847790" y="6151239"/>
                </a:cubicBezTo>
                <a:lnTo>
                  <a:pt x="9728307" y="6131032"/>
                </a:lnTo>
                <a:cubicBezTo>
                  <a:pt x="9675057" y="6140618"/>
                  <a:pt x="9602036" y="6132224"/>
                  <a:pt x="9584505" y="6119612"/>
                </a:cubicBezTo>
                <a:cubicBezTo>
                  <a:pt x="9518953" y="6105336"/>
                  <a:pt x="9415430" y="6079210"/>
                  <a:pt x="9343050" y="6073910"/>
                </a:cubicBezTo>
                <a:lnTo>
                  <a:pt x="9231368" y="6022005"/>
                </a:lnTo>
                <a:lnTo>
                  <a:pt x="9194808" y="6011926"/>
                </a:lnTo>
                <a:lnTo>
                  <a:pt x="9189244" y="6002687"/>
                </a:lnTo>
                <a:lnTo>
                  <a:pt x="9151230" y="5991485"/>
                </a:lnTo>
                <a:lnTo>
                  <a:pt x="9150208" y="5992550"/>
                </a:lnTo>
                <a:cubicBezTo>
                  <a:pt x="9147046" y="5994681"/>
                  <a:pt x="9143082" y="5995773"/>
                  <a:pt x="9137316" y="5994719"/>
                </a:cubicBezTo>
                <a:cubicBezTo>
                  <a:pt x="9138863" y="6014203"/>
                  <a:pt x="9130953" y="6000914"/>
                  <a:pt x="9113810" y="5996085"/>
                </a:cubicBezTo>
                <a:cubicBezTo>
                  <a:pt x="9112389" y="6025268"/>
                  <a:pt x="9068115" y="5990834"/>
                  <a:pt x="9053451" y="6004399"/>
                </a:cubicBezTo>
                <a:lnTo>
                  <a:pt x="9005484" y="6001114"/>
                </a:lnTo>
                <a:lnTo>
                  <a:pt x="9005199" y="6001354"/>
                </a:lnTo>
                <a:cubicBezTo>
                  <a:pt x="9003144" y="6001574"/>
                  <a:pt x="9000325" y="6001246"/>
                  <a:pt x="8996230" y="6000143"/>
                </a:cubicBezTo>
                <a:lnTo>
                  <a:pt x="8990392" y="5998082"/>
                </a:lnTo>
                <a:lnTo>
                  <a:pt x="8974335" y="5994856"/>
                </a:lnTo>
                <a:lnTo>
                  <a:pt x="8968009" y="5995556"/>
                </a:lnTo>
                <a:lnTo>
                  <a:pt x="8963046" y="5997781"/>
                </a:lnTo>
                <a:cubicBezTo>
                  <a:pt x="8954691" y="5989830"/>
                  <a:pt x="8955518" y="5980882"/>
                  <a:pt x="8928986" y="6000969"/>
                </a:cubicBezTo>
                <a:cubicBezTo>
                  <a:pt x="8898032" y="5999949"/>
                  <a:pt x="8789301" y="5985294"/>
                  <a:pt x="8752442" y="5981737"/>
                </a:cubicBezTo>
                <a:cubicBezTo>
                  <a:pt x="8719820" y="5971017"/>
                  <a:pt x="8748195" y="5984678"/>
                  <a:pt x="8707845" y="5979636"/>
                </a:cubicBezTo>
                <a:cubicBezTo>
                  <a:pt x="8671607" y="5960101"/>
                  <a:pt x="8639143" y="5976541"/>
                  <a:pt x="8596069" y="5971064"/>
                </a:cubicBezTo>
                <a:lnTo>
                  <a:pt x="8525228" y="5985906"/>
                </a:lnTo>
                <a:lnTo>
                  <a:pt x="8510981" y="5979991"/>
                </a:lnTo>
                <a:lnTo>
                  <a:pt x="8506165" y="5976990"/>
                </a:lnTo>
                <a:cubicBezTo>
                  <a:pt x="8502647" y="5975213"/>
                  <a:pt x="8500046" y="5974402"/>
                  <a:pt x="8497966" y="5974252"/>
                </a:cubicBezTo>
                <a:lnTo>
                  <a:pt x="8497592" y="5974431"/>
                </a:lnTo>
                <a:lnTo>
                  <a:pt x="8490247" y="5971381"/>
                </a:lnTo>
                <a:lnTo>
                  <a:pt x="8367180" y="5957339"/>
                </a:lnTo>
                <a:cubicBezTo>
                  <a:pt x="8362022" y="5955314"/>
                  <a:pt x="8357731" y="5955662"/>
                  <a:pt x="8353797" y="5957145"/>
                </a:cubicBezTo>
                <a:lnTo>
                  <a:pt x="8352370" y="5957985"/>
                </a:lnTo>
                <a:lnTo>
                  <a:pt x="8320102" y="5940567"/>
                </a:lnTo>
                <a:lnTo>
                  <a:pt x="8314430" y="5940241"/>
                </a:lnTo>
                <a:lnTo>
                  <a:pt x="8295171" y="5926346"/>
                </a:lnTo>
                <a:lnTo>
                  <a:pt x="8284274" y="5920523"/>
                </a:lnTo>
                <a:lnTo>
                  <a:pt x="8283147" y="5916080"/>
                </a:lnTo>
                <a:cubicBezTo>
                  <a:pt x="8280843" y="5912835"/>
                  <a:pt x="8276149" y="5910187"/>
                  <a:pt x="8266073" y="5908905"/>
                </a:cubicBezTo>
                <a:lnTo>
                  <a:pt x="8263374" y="5909135"/>
                </a:lnTo>
                <a:lnTo>
                  <a:pt x="8252031" y="5899292"/>
                </a:lnTo>
                <a:cubicBezTo>
                  <a:pt x="8248857" y="5895442"/>
                  <a:pt x="8246645" y="5891160"/>
                  <a:pt x="8245832" y="5886300"/>
                </a:cubicBezTo>
                <a:cubicBezTo>
                  <a:pt x="8181825" y="5889207"/>
                  <a:pt x="8147128" y="5855085"/>
                  <a:pt x="8090269" y="5840139"/>
                </a:cubicBezTo>
                <a:cubicBezTo>
                  <a:pt x="8025465" y="5816997"/>
                  <a:pt x="7967068" y="5795761"/>
                  <a:pt x="7905405" y="5798166"/>
                </a:cubicBezTo>
                <a:cubicBezTo>
                  <a:pt x="7835117" y="5783254"/>
                  <a:pt x="7780963" y="5781023"/>
                  <a:pt x="7718742" y="5772451"/>
                </a:cubicBezTo>
                <a:lnTo>
                  <a:pt x="7614344" y="5775922"/>
                </a:lnTo>
                <a:lnTo>
                  <a:pt x="7527540" y="5770094"/>
                </a:lnTo>
                <a:lnTo>
                  <a:pt x="7519568" y="5767541"/>
                </a:lnTo>
                <a:cubicBezTo>
                  <a:pt x="7513990" y="5766202"/>
                  <a:pt x="7510170" y="5765852"/>
                  <a:pt x="7507409" y="5766206"/>
                </a:cubicBezTo>
                <a:lnTo>
                  <a:pt x="7507037" y="5766533"/>
                </a:lnTo>
                <a:lnTo>
                  <a:pt x="7495792" y="5764581"/>
                </a:lnTo>
                <a:cubicBezTo>
                  <a:pt x="7476983" y="5760463"/>
                  <a:pt x="7422525" y="5777879"/>
                  <a:pt x="7405388" y="5772686"/>
                </a:cubicBezTo>
                <a:cubicBezTo>
                  <a:pt x="7374786" y="5775636"/>
                  <a:pt x="7333987" y="5776741"/>
                  <a:pt x="7312177" y="5782281"/>
                </a:cubicBezTo>
                <a:lnTo>
                  <a:pt x="7310850" y="5783723"/>
                </a:lnTo>
                <a:lnTo>
                  <a:pt x="7218557" y="5758474"/>
                </a:lnTo>
                <a:lnTo>
                  <a:pt x="7201099" y="5753924"/>
                </a:lnTo>
                <a:lnTo>
                  <a:pt x="7197001" y="5748566"/>
                </a:lnTo>
                <a:cubicBezTo>
                  <a:pt x="7192109" y="5745043"/>
                  <a:pt x="7184503" y="5742904"/>
                  <a:pt x="7170805" y="5743918"/>
                </a:cubicBezTo>
                <a:lnTo>
                  <a:pt x="7096985" y="5731690"/>
                </a:lnTo>
                <a:cubicBezTo>
                  <a:pt x="7061145" y="5730712"/>
                  <a:pt x="7050186" y="5729735"/>
                  <a:pt x="7018493" y="5732064"/>
                </a:cubicBezTo>
                <a:cubicBezTo>
                  <a:pt x="6937525" y="5721126"/>
                  <a:pt x="6943642" y="5696960"/>
                  <a:pt x="6904143" y="5702558"/>
                </a:cubicBezTo>
                <a:cubicBezTo>
                  <a:pt x="6871919" y="5707766"/>
                  <a:pt x="6787986" y="5688692"/>
                  <a:pt x="6708219" y="5674603"/>
                </a:cubicBezTo>
                <a:cubicBezTo>
                  <a:pt x="6649103" y="5665148"/>
                  <a:pt x="6628103" y="5651047"/>
                  <a:pt x="6549452" y="5645827"/>
                </a:cubicBezTo>
                <a:cubicBezTo>
                  <a:pt x="6472151" y="5601737"/>
                  <a:pt x="6409693" y="5625460"/>
                  <a:pt x="6317557" y="5599027"/>
                </a:cubicBezTo>
                <a:cubicBezTo>
                  <a:pt x="6297548" y="5583505"/>
                  <a:pt x="6209289" y="5600698"/>
                  <a:pt x="6168671" y="5596940"/>
                </a:cubicBezTo>
                <a:cubicBezTo>
                  <a:pt x="6128053" y="5593182"/>
                  <a:pt x="6090537" y="5579634"/>
                  <a:pt x="6073845" y="5576478"/>
                </a:cubicBezTo>
                <a:lnTo>
                  <a:pt x="6068527" y="5578015"/>
                </a:lnTo>
                <a:lnTo>
                  <a:pt x="6048635" y="5577332"/>
                </a:lnTo>
                <a:lnTo>
                  <a:pt x="6041280" y="5585681"/>
                </a:lnTo>
                <a:lnTo>
                  <a:pt x="6010089" y="5590774"/>
                </a:lnTo>
                <a:cubicBezTo>
                  <a:pt x="5998678" y="5591361"/>
                  <a:pt x="5970125" y="5590448"/>
                  <a:pt x="5957374" y="5587130"/>
                </a:cubicBezTo>
                <a:lnTo>
                  <a:pt x="5758917" y="5571438"/>
                </a:lnTo>
                <a:lnTo>
                  <a:pt x="5626958" y="5570415"/>
                </a:lnTo>
                <a:lnTo>
                  <a:pt x="5470904" y="5584435"/>
                </a:lnTo>
                <a:cubicBezTo>
                  <a:pt x="5478132" y="5597463"/>
                  <a:pt x="5439008" y="5583397"/>
                  <a:pt x="5432758" y="5595688"/>
                </a:cubicBezTo>
                <a:cubicBezTo>
                  <a:pt x="5429367" y="5605720"/>
                  <a:pt x="5391826" y="5610404"/>
                  <a:pt x="5381665" y="5613390"/>
                </a:cubicBezTo>
                <a:lnTo>
                  <a:pt x="5261761" y="5633807"/>
                </a:lnTo>
                <a:cubicBezTo>
                  <a:pt x="5251596" y="5633991"/>
                  <a:pt x="5230549" y="5642301"/>
                  <a:pt x="5222961" y="5644931"/>
                </a:cubicBezTo>
                <a:lnTo>
                  <a:pt x="5174658" y="5647921"/>
                </a:lnTo>
                <a:lnTo>
                  <a:pt x="5156553" y="5655144"/>
                </a:lnTo>
                <a:lnTo>
                  <a:pt x="5142596" y="5658544"/>
                </a:lnTo>
                <a:lnTo>
                  <a:pt x="5139595" y="5660645"/>
                </a:lnTo>
                <a:cubicBezTo>
                  <a:pt x="5133875" y="5664685"/>
                  <a:pt x="5128077" y="5668496"/>
                  <a:pt x="5121657" y="5671498"/>
                </a:cubicBezTo>
                <a:cubicBezTo>
                  <a:pt x="5108318" y="5642879"/>
                  <a:pt x="5064854" y="5692315"/>
                  <a:pt x="5065789" y="5664927"/>
                </a:cubicBezTo>
                <a:cubicBezTo>
                  <a:pt x="5028194" y="5676443"/>
                  <a:pt x="5038945" y="5647354"/>
                  <a:pt x="5011512" y="5681308"/>
                </a:cubicBezTo>
                <a:cubicBezTo>
                  <a:pt x="4937025" y="5680925"/>
                  <a:pt x="4916355" y="5667918"/>
                  <a:pt x="4840439" y="5705325"/>
                </a:cubicBezTo>
                <a:cubicBezTo>
                  <a:pt x="4806741" y="5721967"/>
                  <a:pt x="4784108" y="5733113"/>
                  <a:pt x="4762445" y="5733093"/>
                </a:cubicBezTo>
                <a:cubicBezTo>
                  <a:pt x="4741324" y="5737594"/>
                  <a:pt x="4729483" y="5740416"/>
                  <a:pt x="4723183" y="5742108"/>
                </a:cubicBezTo>
                <a:lnTo>
                  <a:pt x="4721175" y="5742856"/>
                </a:lnTo>
                <a:lnTo>
                  <a:pt x="4715526" y="5741581"/>
                </a:lnTo>
                <a:cubicBezTo>
                  <a:pt x="4680149" y="5748537"/>
                  <a:pt x="4524746" y="5749345"/>
                  <a:pt x="4515811" y="5751483"/>
                </a:cubicBezTo>
                <a:cubicBezTo>
                  <a:pt x="4457821" y="5764595"/>
                  <a:pt x="4462660" y="5765336"/>
                  <a:pt x="4428540" y="5762134"/>
                </a:cubicBezTo>
                <a:cubicBezTo>
                  <a:pt x="4423305" y="5758763"/>
                  <a:pt x="4368975" y="5765057"/>
                  <a:pt x="4362874" y="5763480"/>
                </a:cubicBezTo>
                <a:lnTo>
                  <a:pt x="4316963" y="5756865"/>
                </a:lnTo>
                <a:lnTo>
                  <a:pt x="4315109" y="5758206"/>
                </a:lnTo>
                <a:cubicBezTo>
                  <a:pt x="4306124" y="5761577"/>
                  <a:pt x="4299996" y="5761576"/>
                  <a:pt x="4295141" y="5760085"/>
                </a:cubicBezTo>
                <a:lnTo>
                  <a:pt x="4290061" y="5757168"/>
                </a:lnTo>
                <a:lnTo>
                  <a:pt x="4276140" y="5757414"/>
                </a:lnTo>
                <a:lnTo>
                  <a:pt x="4248115" y="5755090"/>
                </a:lnTo>
                <a:lnTo>
                  <a:pt x="4202048" y="5757885"/>
                </a:lnTo>
                <a:cubicBezTo>
                  <a:pt x="4201946" y="5758305"/>
                  <a:pt x="4201844" y="5758724"/>
                  <a:pt x="4201744" y="5759144"/>
                </a:cubicBezTo>
                <a:cubicBezTo>
                  <a:pt x="4200117" y="5761981"/>
                  <a:pt x="4197141" y="5764100"/>
                  <a:pt x="4191246" y="5764778"/>
                </a:cubicBezTo>
                <a:cubicBezTo>
                  <a:pt x="4204214" y="5782067"/>
                  <a:pt x="4161275" y="5780172"/>
                  <a:pt x="4142743" y="5780643"/>
                </a:cubicBezTo>
                <a:cubicBezTo>
                  <a:pt x="4124718" y="5787709"/>
                  <a:pt x="4099100" y="5801289"/>
                  <a:pt x="4083095" y="5807176"/>
                </a:cubicBezTo>
                <a:lnTo>
                  <a:pt x="4074544" y="5808011"/>
                </a:lnTo>
                <a:cubicBezTo>
                  <a:pt x="4074505" y="5808112"/>
                  <a:pt x="4074464" y="5808211"/>
                  <a:pt x="4074425" y="5808310"/>
                </a:cubicBezTo>
                <a:cubicBezTo>
                  <a:pt x="4072679" y="5809094"/>
                  <a:pt x="4069907" y="5809595"/>
                  <a:pt x="4065508" y="5809754"/>
                </a:cubicBezTo>
                <a:lnTo>
                  <a:pt x="4058952" y="5809536"/>
                </a:lnTo>
                <a:lnTo>
                  <a:pt x="4042362" y="5811157"/>
                </a:lnTo>
                <a:lnTo>
                  <a:pt x="4036994" y="5813591"/>
                </a:lnTo>
                <a:lnTo>
                  <a:pt x="4035361" y="5817258"/>
                </a:lnTo>
                <a:lnTo>
                  <a:pt x="4033776" y="5817023"/>
                </a:lnTo>
                <a:cubicBezTo>
                  <a:pt x="4021425" y="5812159"/>
                  <a:pt x="4016875" y="5803783"/>
                  <a:pt x="4004536" y="5829591"/>
                </a:cubicBezTo>
                <a:cubicBezTo>
                  <a:pt x="3976668" y="5822526"/>
                  <a:pt x="3972978" y="5837855"/>
                  <a:pt x="3936844" y="5847048"/>
                </a:cubicBezTo>
                <a:cubicBezTo>
                  <a:pt x="3920507" y="5839324"/>
                  <a:pt x="3908536" y="5844013"/>
                  <a:pt x="3897273" y="5852703"/>
                </a:cubicBezTo>
                <a:cubicBezTo>
                  <a:pt x="3861093" y="5852207"/>
                  <a:pt x="3829629" y="5866077"/>
                  <a:pt x="3789758" y="5872941"/>
                </a:cubicBezTo>
                <a:cubicBezTo>
                  <a:pt x="3741008" y="5887647"/>
                  <a:pt x="3725130" y="5889624"/>
                  <a:pt x="3682511" y="5896864"/>
                </a:cubicBezTo>
                <a:lnTo>
                  <a:pt x="3610033" y="5929135"/>
                </a:lnTo>
                <a:lnTo>
                  <a:pt x="3603853" y="5927773"/>
                </a:lnTo>
                <a:cubicBezTo>
                  <a:pt x="3599581" y="5927154"/>
                  <a:pt x="3596727" y="5927154"/>
                  <a:pt x="3594734" y="5927609"/>
                </a:cubicBezTo>
                <a:lnTo>
                  <a:pt x="3594499" y="5927878"/>
                </a:lnTo>
                <a:lnTo>
                  <a:pt x="3585976" y="5927188"/>
                </a:lnTo>
                <a:cubicBezTo>
                  <a:pt x="3571624" y="5925397"/>
                  <a:pt x="3549390" y="5939596"/>
                  <a:pt x="3536133" y="5936887"/>
                </a:cubicBezTo>
                <a:cubicBezTo>
                  <a:pt x="3513941" y="5941183"/>
                  <a:pt x="3488623" y="5934918"/>
                  <a:pt x="3473221" y="5940548"/>
                </a:cubicBezTo>
                <a:lnTo>
                  <a:pt x="3400726" y="5952596"/>
                </a:lnTo>
                <a:lnTo>
                  <a:pt x="3375936" y="5941189"/>
                </a:lnTo>
                <a:lnTo>
                  <a:pt x="3348220" y="5944802"/>
                </a:lnTo>
                <a:cubicBezTo>
                  <a:pt x="3337207" y="5945475"/>
                  <a:pt x="3327055" y="5946237"/>
                  <a:pt x="3319640" y="5949737"/>
                </a:cubicBezTo>
                <a:lnTo>
                  <a:pt x="3248530" y="5968289"/>
                </a:lnTo>
                <a:lnTo>
                  <a:pt x="3210309" y="5954736"/>
                </a:lnTo>
                <a:cubicBezTo>
                  <a:pt x="3206089" y="5952812"/>
                  <a:pt x="3200153" y="5952268"/>
                  <a:pt x="3190376" y="5954857"/>
                </a:cubicBezTo>
                <a:lnTo>
                  <a:pt x="3188146" y="5956038"/>
                </a:lnTo>
                <a:cubicBezTo>
                  <a:pt x="3182626" y="5954058"/>
                  <a:pt x="3141857" y="5956624"/>
                  <a:pt x="3108597" y="5957358"/>
                </a:cubicBezTo>
                <a:cubicBezTo>
                  <a:pt x="3055969" y="5959784"/>
                  <a:pt x="3048941" y="5952417"/>
                  <a:pt x="2988585" y="5960444"/>
                </a:cubicBezTo>
                <a:cubicBezTo>
                  <a:pt x="2928854" y="5964632"/>
                  <a:pt x="2917952" y="5959591"/>
                  <a:pt x="2876541" y="5967961"/>
                </a:cubicBezTo>
                <a:lnTo>
                  <a:pt x="2626865" y="5968713"/>
                </a:lnTo>
                <a:cubicBezTo>
                  <a:pt x="2562349" y="5946800"/>
                  <a:pt x="2563423" y="5977398"/>
                  <a:pt x="2491423" y="5970428"/>
                </a:cubicBezTo>
                <a:cubicBezTo>
                  <a:pt x="2433092" y="6035904"/>
                  <a:pt x="2455710" y="5995425"/>
                  <a:pt x="2415618" y="6003657"/>
                </a:cubicBezTo>
                <a:lnTo>
                  <a:pt x="2290099" y="6001093"/>
                </a:lnTo>
                <a:cubicBezTo>
                  <a:pt x="2257058" y="5987464"/>
                  <a:pt x="2202459" y="6022632"/>
                  <a:pt x="2161715" y="6004244"/>
                </a:cubicBezTo>
                <a:cubicBezTo>
                  <a:pt x="2122715" y="6007244"/>
                  <a:pt x="2080451" y="6015292"/>
                  <a:pt x="2056090" y="6019086"/>
                </a:cubicBezTo>
                <a:cubicBezTo>
                  <a:pt x="2019829" y="6026050"/>
                  <a:pt x="1978840" y="6038739"/>
                  <a:pt x="1944154" y="6046026"/>
                </a:cubicBezTo>
                <a:cubicBezTo>
                  <a:pt x="1925868" y="6034021"/>
                  <a:pt x="1896028" y="6059125"/>
                  <a:pt x="1847969" y="6062810"/>
                </a:cubicBezTo>
                <a:cubicBezTo>
                  <a:pt x="1827978" y="6048913"/>
                  <a:pt x="1815571" y="6065486"/>
                  <a:pt x="1777084" y="6047209"/>
                </a:cubicBezTo>
                <a:cubicBezTo>
                  <a:pt x="1775440" y="6049158"/>
                  <a:pt x="1773398" y="6050977"/>
                  <a:pt x="1771026" y="6052610"/>
                </a:cubicBezTo>
                <a:cubicBezTo>
                  <a:pt x="1757252" y="6062088"/>
                  <a:pt x="1735529" y="6063344"/>
                  <a:pt x="1722510" y="6055412"/>
                </a:cubicBezTo>
                <a:cubicBezTo>
                  <a:pt x="1691780" y="6043382"/>
                  <a:pt x="1662322" y="6038247"/>
                  <a:pt x="1633942" y="6035716"/>
                </a:cubicBezTo>
                <a:lnTo>
                  <a:pt x="1586146" y="6045126"/>
                </a:lnTo>
                <a:cubicBezTo>
                  <a:pt x="1567949" y="6050358"/>
                  <a:pt x="1545901" y="6061305"/>
                  <a:pt x="1524749" y="6067115"/>
                </a:cubicBezTo>
                <a:cubicBezTo>
                  <a:pt x="1502587" y="6070337"/>
                  <a:pt x="1478014" y="6065935"/>
                  <a:pt x="1459243" y="6079986"/>
                </a:cubicBezTo>
                <a:cubicBezTo>
                  <a:pt x="1421475" y="6095139"/>
                  <a:pt x="1374525" y="6079162"/>
                  <a:pt x="1349458" y="6115647"/>
                </a:cubicBezTo>
                <a:cubicBezTo>
                  <a:pt x="1273277" y="6137331"/>
                  <a:pt x="1121513" y="6171202"/>
                  <a:pt x="1009213" y="6196169"/>
                </a:cubicBezTo>
                <a:cubicBezTo>
                  <a:pt x="939017" y="6208471"/>
                  <a:pt x="866896" y="6205091"/>
                  <a:pt x="808573" y="6211966"/>
                </a:cubicBezTo>
                <a:cubicBezTo>
                  <a:pt x="802824" y="6209126"/>
                  <a:pt x="726017" y="6232905"/>
                  <a:pt x="719550" y="6231933"/>
                </a:cubicBezTo>
                <a:lnTo>
                  <a:pt x="698796" y="6232599"/>
                </a:lnTo>
                <a:cubicBezTo>
                  <a:pt x="689834" y="6236836"/>
                  <a:pt x="683493" y="6237437"/>
                  <a:pt x="678328" y="6236429"/>
                </a:cubicBezTo>
                <a:lnTo>
                  <a:pt x="672785" y="6234027"/>
                </a:lnTo>
                <a:lnTo>
                  <a:pt x="658407" y="6235638"/>
                </a:lnTo>
                <a:lnTo>
                  <a:pt x="629186" y="6236074"/>
                </a:lnTo>
                <a:lnTo>
                  <a:pt x="624559" y="6238724"/>
                </a:lnTo>
                <a:lnTo>
                  <a:pt x="581799" y="6243380"/>
                </a:lnTo>
                <a:cubicBezTo>
                  <a:pt x="581737" y="6243807"/>
                  <a:pt x="581672" y="6244236"/>
                  <a:pt x="581609" y="6244664"/>
                </a:cubicBezTo>
                <a:cubicBezTo>
                  <a:pt x="580205" y="6247646"/>
                  <a:pt x="577332" y="6250048"/>
                  <a:pt x="571300" y="6251300"/>
                </a:cubicBezTo>
                <a:cubicBezTo>
                  <a:pt x="551624" y="6261209"/>
                  <a:pt x="484500" y="6294596"/>
                  <a:pt x="463550" y="6304115"/>
                </a:cubicBezTo>
                <a:cubicBezTo>
                  <a:pt x="453137" y="6305662"/>
                  <a:pt x="449732" y="6307620"/>
                  <a:pt x="445607" y="6308407"/>
                </a:cubicBezTo>
                <a:lnTo>
                  <a:pt x="438800" y="6308835"/>
                </a:lnTo>
                <a:cubicBezTo>
                  <a:pt x="417223" y="6317125"/>
                  <a:pt x="343313" y="6348349"/>
                  <a:pt x="316139" y="6358155"/>
                </a:cubicBezTo>
                <a:cubicBezTo>
                  <a:pt x="298482" y="6352074"/>
                  <a:pt x="286557" y="6357914"/>
                  <a:pt x="275749" y="6367668"/>
                </a:cubicBezTo>
                <a:cubicBezTo>
                  <a:pt x="238275" y="6370726"/>
                  <a:pt x="207077" y="6387621"/>
                  <a:pt x="166497" y="6398366"/>
                </a:cubicBezTo>
                <a:lnTo>
                  <a:pt x="1" y="6464830"/>
                </a:lnTo>
                <a:lnTo>
                  <a:pt x="1" y="2274073"/>
                </a:lnTo>
                <a:lnTo>
                  <a:pt x="0" y="227407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7345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92CC4BDB-5B81-4023-B967-7DF04BC13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plant, gras&#10;&#10;Automatisch gegenereerde beschrijving">
            <a:extLst>
              <a:ext uri="{FF2B5EF4-FFF2-40B4-BE49-F238E27FC236}">
                <a16:creationId xmlns:a16="http://schemas.microsoft.com/office/drawing/2014/main" id="{FDA20221-EF86-4647-8BF2-499E94684F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6" r="-1" b="-1"/>
          <a:stretch/>
        </p:blipFill>
        <p:spPr>
          <a:xfrm>
            <a:off x="2" y="10"/>
            <a:ext cx="12191271" cy="6857989"/>
          </a:xfrm>
          <a:custGeom>
            <a:avLst/>
            <a:gdLst/>
            <a:ahLst/>
            <a:cxnLst/>
            <a:rect l="l" t="t" r="r" b="b"/>
            <a:pathLst>
              <a:path w="12191271" h="6850048">
                <a:moveTo>
                  <a:pt x="636938" y="0"/>
                </a:moveTo>
                <a:lnTo>
                  <a:pt x="12191271" y="0"/>
                </a:lnTo>
                <a:lnTo>
                  <a:pt x="12191271" y="34"/>
                </a:lnTo>
                <a:lnTo>
                  <a:pt x="12188836" y="26696"/>
                </a:lnTo>
                <a:cubicBezTo>
                  <a:pt x="12159738" y="43228"/>
                  <a:pt x="12151834" y="118002"/>
                  <a:pt x="12131136" y="168244"/>
                </a:cubicBezTo>
                <a:cubicBezTo>
                  <a:pt x="12124808" y="199505"/>
                  <a:pt x="12149886" y="254732"/>
                  <a:pt x="12134482" y="260696"/>
                </a:cubicBezTo>
                <a:cubicBezTo>
                  <a:pt x="12141738" y="278745"/>
                  <a:pt x="12126232" y="287417"/>
                  <a:pt x="12123358" y="303160"/>
                </a:cubicBezTo>
                <a:cubicBezTo>
                  <a:pt x="12127622" y="318147"/>
                  <a:pt x="12122174" y="322795"/>
                  <a:pt x="12119930" y="334153"/>
                </a:cubicBezTo>
                <a:cubicBezTo>
                  <a:pt x="12122824" y="340739"/>
                  <a:pt x="12121652" y="350621"/>
                  <a:pt x="12117292" y="352523"/>
                </a:cubicBezTo>
                <a:cubicBezTo>
                  <a:pt x="12108502" y="344302"/>
                  <a:pt x="12109672" y="380554"/>
                  <a:pt x="12103022" y="380764"/>
                </a:cubicBezTo>
                <a:cubicBezTo>
                  <a:pt x="12099682" y="400323"/>
                  <a:pt x="12099092" y="490383"/>
                  <a:pt x="12087384" y="501357"/>
                </a:cubicBezTo>
                <a:cubicBezTo>
                  <a:pt x="12078470" y="540103"/>
                  <a:pt x="12088892" y="604695"/>
                  <a:pt x="12086884" y="621818"/>
                </a:cubicBezTo>
                <a:cubicBezTo>
                  <a:pt x="12103872" y="645808"/>
                  <a:pt x="12046274" y="710838"/>
                  <a:pt x="12037912" y="783603"/>
                </a:cubicBezTo>
                <a:cubicBezTo>
                  <a:pt x="12038728" y="794128"/>
                  <a:pt x="12038178" y="799388"/>
                  <a:pt x="12033652" y="800460"/>
                </a:cubicBezTo>
                <a:cubicBezTo>
                  <a:pt x="12030680" y="822866"/>
                  <a:pt x="12018000" y="839465"/>
                  <a:pt x="12021616" y="857543"/>
                </a:cubicBezTo>
                <a:cubicBezTo>
                  <a:pt x="12012916" y="850673"/>
                  <a:pt x="12020790" y="891755"/>
                  <a:pt x="12011726" y="892266"/>
                </a:cubicBezTo>
                <a:cubicBezTo>
                  <a:pt x="12007210" y="905052"/>
                  <a:pt x="11997872" y="927582"/>
                  <a:pt x="11994512" y="934260"/>
                </a:cubicBezTo>
                <a:lnTo>
                  <a:pt x="11991560" y="932336"/>
                </a:lnTo>
                <a:lnTo>
                  <a:pt x="11990514" y="940487"/>
                </a:lnTo>
                <a:lnTo>
                  <a:pt x="11988602" y="958836"/>
                </a:lnTo>
                <a:cubicBezTo>
                  <a:pt x="11985966" y="966456"/>
                  <a:pt x="11975758" y="977088"/>
                  <a:pt x="11974700" y="986207"/>
                </a:cubicBezTo>
                <a:cubicBezTo>
                  <a:pt x="11970938" y="1004735"/>
                  <a:pt x="11977876" y="1007075"/>
                  <a:pt x="11982258" y="1013556"/>
                </a:cubicBezTo>
                <a:cubicBezTo>
                  <a:pt x="11981214" y="1026451"/>
                  <a:pt x="11971950" y="1050442"/>
                  <a:pt x="11968448" y="1063580"/>
                </a:cubicBezTo>
                <a:cubicBezTo>
                  <a:pt x="11964708" y="1069989"/>
                  <a:pt x="11969836" y="1093522"/>
                  <a:pt x="11961240" y="1092388"/>
                </a:cubicBezTo>
                <a:cubicBezTo>
                  <a:pt x="11960426" y="1105603"/>
                  <a:pt x="11958786" y="1112923"/>
                  <a:pt x="11957400" y="1120089"/>
                </a:cubicBezTo>
                <a:lnTo>
                  <a:pt x="11952458" y="1136369"/>
                </a:lnTo>
                <a:cubicBezTo>
                  <a:pt x="11950090" y="1140925"/>
                  <a:pt x="11948538" y="1146011"/>
                  <a:pt x="11948726" y="1152132"/>
                </a:cubicBezTo>
                <a:lnTo>
                  <a:pt x="11949742" y="1158140"/>
                </a:lnTo>
                <a:lnTo>
                  <a:pt x="11948154" y="1158608"/>
                </a:lnTo>
                <a:cubicBezTo>
                  <a:pt x="11945686" y="1158803"/>
                  <a:pt x="11928734" y="1161056"/>
                  <a:pt x="11927260" y="1180442"/>
                </a:cubicBezTo>
                <a:cubicBezTo>
                  <a:pt x="11921496" y="1192709"/>
                  <a:pt x="11919204" y="1203402"/>
                  <a:pt x="11915994" y="1221353"/>
                </a:cubicBezTo>
                <a:cubicBezTo>
                  <a:pt x="11915516" y="1232713"/>
                  <a:pt x="11926308" y="1235102"/>
                  <a:pt x="11924388" y="1248604"/>
                </a:cubicBezTo>
                <a:cubicBezTo>
                  <a:pt x="11911346" y="1301115"/>
                  <a:pt x="11929638" y="1279167"/>
                  <a:pt x="11916648" y="1307095"/>
                </a:cubicBezTo>
                <a:cubicBezTo>
                  <a:pt x="11915436" y="1312439"/>
                  <a:pt x="11915606" y="1317191"/>
                  <a:pt x="11916360" y="1321583"/>
                </a:cubicBezTo>
                <a:lnTo>
                  <a:pt x="11918132" y="1328373"/>
                </a:lnTo>
                <a:lnTo>
                  <a:pt x="11911374" y="1349635"/>
                </a:lnTo>
                <a:cubicBezTo>
                  <a:pt x="11908688" y="1360345"/>
                  <a:pt x="11906470" y="1371840"/>
                  <a:pt x="11904778" y="1383852"/>
                </a:cubicBezTo>
                <a:cubicBezTo>
                  <a:pt x="11907652" y="1387748"/>
                  <a:pt x="11902226" y="1395665"/>
                  <a:pt x="11900890" y="1399838"/>
                </a:cubicBezTo>
                <a:cubicBezTo>
                  <a:pt x="11902940" y="1400643"/>
                  <a:pt x="11902928" y="1410976"/>
                  <a:pt x="11900874" y="1413889"/>
                </a:cubicBezTo>
                <a:cubicBezTo>
                  <a:pt x="11886092" y="1485537"/>
                  <a:pt x="11909474" y="1450776"/>
                  <a:pt x="11893500" y="1491153"/>
                </a:cubicBezTo>
                <a:cubicBezTo>
                  <a:pt x="11892154" y="1498399"/>
                  <a:pt x="11892622" y="1504376"/>
                  <a:pt x="11893858" y="1509677"/>
                </a:cubicBezTo>
                <a:lnTo>
                  <a:pt x="11897264" y="1519651"/>
                </a:lnTo>
                <a:lnTo>
                  <a:pt x="11895090" y="1525679"/>
                </a:lnTo>
                <a:cubicBezTo>
                  <a:pt x="11892484" y="1550498"/>
                  <a:pt x="11896104" y="1559433"/>
                  <a:pt x="11890274" y="1572282"/>
                </a:cubicBezTo>
                <a:cubicBezTo>
                  <a:pt x="11897250" y="1597020"/>
                  <a:pt x="11889764" y="1586796"/>
                  <a:pt x="11886744" y="1602539"/>
                </a:cubicBezTo>
                <a:cubicBezTo>
                  <a:pt x="11883642" y="1614697"/>
                  <a:pt x="11882502" y="1589859"/>
                  <a:pt x="11880728" y="1602238"/>
                </a:cubicBezTo>
                <a:cubicBezTo>
                  <a:pt x="11881720" y="1616707"/>
                  <a:pt x="11874476" y="1613372"/>
                  <a:pt x="11875940" y="1628576"/>
                </a:cubicBezTo>
                <a:cubicBezTo>
                  <a:pt x="11881788" y="1627172"/>
                  <a:pt x="11872080" y="1656092"/>
                  <a:pt x="11876794" y="1658841"/>
                </a:cubicBezTo>
                <a:lnTo>
                  <a:pt x="11876694" y="1659046"/>
                </a:lnTo>
                <a:cubicBezTo>
                  <a:pt x="11866634" y="1667627"/>
                  <a:pt x="11851866" y="1763404"/>
                  <a:pt x="11841806" y="1771984"/>
                </a:cubicBezTo>
                <a:cubicBezTo>
                  <a:pt x="11810410" y="1824881"/>
                  <a:pt x="11780100" y="1952023"/>
                  <a:pt x="11765636" y="2016516"/>
                </a:cubicBezTo>
                <a:cubicBezTo>
                  <a:pt x="11751172" y="2081009"/>
                  <a:pt x="11756430" y="2114985"/>
                  <a:pt x="11755018" y="2158942"/>
                </a:cubicBezTo>
                <a:lnTo>
                  <a:pt x="11756288" y="2240371"/>
                </a:lnTo>
                <a:lnTo>
                  <a:pt x="11751858" y="2253578"/>
                </a:lnTo>
                <a:cubicBezTo>
                  <a:pt x="11750642" y="2255242"/>
                  <a:pt x="11750294" y="2257858"/>
                  <a:pt x="11752262" y="2273603"/>
                </a:cubicBezTo>
                <a:cubicBezTo>
                  <a:pt x="11740738" y="2308149"/>
                  <a:pt x="11737736" y="2368195"/>
                  <a:pt x="11722998" y="2393147"/>
                </a:cubicBezTo>
                <a:cubicBezTo>
                  <a:pt x="11727870" y="2391170"/>
                  <a:pt x="11729790" y="2408227"/>
                  <a:pt x="11726462" y="2418325"/>
                </a:cubicBezTo>
                <a:cubicBezTo>
                  <a:pt x="11745428" y="2412080"/>
                  <a:pt x="11706204" y="2455637"/>
                  <a:pt x="11717312" y="2469703"/>
                </a:cubicBezTo>
                <a:cubicBezTo>
                  <a:pt x="11706060" y="2466046"/>
                  <a:pt x="11682162" y="2507996"/>
                  <a:pt x="11689052" y="2534428"/>
                </a:cubicBezTo>
                <a:cubicBezTo>
                  <a:pt x="11683298" y="2568704"/>
                  <a:pt x="11671550" y="2590146"/>
                  <a:pt x="11671572" y="2628315"/>
                </a:cubicBezTo>
                <a:cubicBezTo>
                  <a:pt x="11669958" y="2628904"/>
                  <a:pt x="11668516" y="2630315"/>
                  <a:pt x="11667202" y="2632291"/>
                </a:cubicBezTo>
                <a:lnTo>
                  <a:pt x="11663792" y="2639275"/>
                </a:lnTo>
                <a:lnTo>
                  <a:pt x="11663828" y="2640882"/>
                </a:lnTo>
                <a:cubicBezTo>
                  <a:pt x="11663260" y="2646928"/>
                  <a:pt x="11662318" y="2649787"/>
                  <a:pt x="11661216" y="2651232"/>
                </a:cubicBezTo>
                <a:lnTo>
                  <a:pt x="11659736" y="2651998"/>
                </a:lnTo>
                <a:lnTo>
                  <a:pt x="11657658" y="2658628"/>
                </a:lnTo>
                <a:lnTo>
                  <a:pt x="11652798" y="2670425"/>
                </a:lnTo>
                <a:lnTo>
                  <a:pt x="11652608" y="2673819"/>
                </a:lnTo>
                <a:lnTo>
                  <a:pt x="11646398" y="2693461"/>
                </a:lnTo>
                <a:lnTo>
                  <a:pt x="11646654" y="2694295"/>
                </a:lnTo>
                <a:cubicBezTo>
                  <a:pt x="11647086" y="2696613"/>
                  <a:pt x="11647138" y="2699170"/>
                  <a:pt x="11646396" y="2702293"/>
                </a:cubicBezTo>
                <a:cubicBezTo>
                  <a:pt x="11652536" y="2705759"/>
                  <a:pt x="11647852" y="2707391"/>
                  <a:pt x="11645122" y="2716295"/>
                </a:cubicBezTo>
                <a:cubicBezTo>
                  <a:pt x="11654048" y="2723663"/>
                  <a:pt x="11643268" y="2743972"/>
                  <a:pt x="11646406" y="2755554"/>
                </a:cubicBezTo>
                <a:cubicBezTo>
                  <a:pt x="11644200" y="2761932"/>
                  <a:pt x="11642026" y="2768809"/>
                  <a:pt x="11639970" y="2776095"/>
                </a:cubicBezTo>
                <a:lnTo>
                  <a:pt x="11638858" y="2780546"/>
                </a:lnTo>
                <a:lnTo>
                  <a:pt x="11638912" y="2780766"/>
                </a:lnTo>
                <a:cubicBezTo>
                  <a:pt x="11638832" y="2782014"/>
                  <a:pt x="11638528" y="2783583"/>
                  <a:pt x="11637890" y="2785722"/>
                </a:cubicBezTo>
                <a:lnTo>
                  <a:pt x="11636832" y="2788662"/>
                </a:lnTo>
                <a:lnTo>
                  <a:pt x="11634674" y="2797295"/>
                </a:lnTo>
                <a:lnTo>
                  <a:pt x="11634434" y="2801139"/>
                </a:lnTo>
                <a:cubicBezTo>
                  <a:pt x="11635286" y="2816294"/>
                  <a:pt x="11647702" y="2823339"/>
                  <a:pt x="11638528" y="2839295"/>
                </a:cubicBezTo>
                <a:cubicBezTo>
                  <a:pt x="11636094" y="2865138"/>
                  <a:pt x="11641034" y="2884181"/>
                  <a:pt x="11634070" y="2906237"/>
                </a:cubicBezTo>
                <a:cubicBezTo>
                  <a:pt x="11631818" y="2930445"/>
                  <a:pt x="11632514" y="2952380"/>
                  <a:pt x="11628506" y="2972091"/>
                </a:cubicBezTo>
                <a:cubicBezTo>
                  <a:pt x="11629844" y="2981191"/>
                  <a:pt x="11625508" y="2988486"/>
                  <a:pt x="11625932" y="2995729"/>
                </a:cubicBezTo>
                <a:cubicBezTo>
                  <a:pt x="11626358" y="3002972"/>
                  <a:pt x="11636102" y="3002605"/>
                  <a:pt x="11631060" y="3015551"/>
                </a:cubicBezTo>
                <a:cubicBezTo>
                  <a:pt x="11639036" y="3026970"/>
                  <a:pt x="11634852" y="3046550"/>
                  <a:pt x="11634862" y="3052653"/>
                </a:cubicBezTo>
                <a:lnTo>
                  <a:pt x="11638472" y="3085161"/>
                </a:lnTo>
                <a:lnTo>
                  <a:pt x="11617590" y="3113393"/>
                </a:lnTo>
                <a:cubicBezTo>
                  <a:pt x="11621846" y="3121866"/>
                  <a:pt x="11613122" y="3148828"/>
                  <a:pt x="11622718" y="3149063"/>
                </a:cubicBezTo>
                <a:cubicBezTo>
                  <a:pt x="11620874" y="3159401"/>
                  <a:pt x="11616380" y="3164407"/>
                  <a:pt x="11622820" y="3163072"/>
                </a:cubicBezTo>
                <a:cubicBezTo>
                  <a:pt x="11622276" y="3170605"/>
                  <a:pt x="11620826" y="3184783"/>
                  <a:pt x="11619438" y="3194257"/>
                </a:cubicBezTo>
                <a:lnTo>
                  <a:pt x="11614494" y="3219915"/>
                </a:lnTo>
                <a:lnTo>
                  <a:pt x="11613098" y="3221731"/>
                </a:lnTo>
                <a:cubicBezTo>
                  <a:pt x="11612634" y="3224213"/>
                  <a:pt x="11612392" y="3231115"/>
                  <a:pt x="11611708" y="3234801"/>
                </a:cubicBezTo>
                <a:lnTo>
                  <a:pt x="11609006" y="3243851"/>
                </a:lnTo>
                <a:cubicBezTo>
                  <a:pt x="11607894" y="3246676"/>
                  <a:pt x="11606598" y="3249062"/>
                  <a:pt x="11605054" y="3250812"/>
                </a:cubicBezTo>
                <a:cubicBezTo>
                  <a:pt x="11608816" y="3286401"/>
                  <a:pt x="11599242" y="3315146"/>
                  <a:pt x="11596882" y="3351401"/>
                </a:cubicBezTo>
                <a:cubicBezTo>
                  <a:pt x="11606320" y="3370932"/>
                  <a:pt x="11574486" y="3407777"/>
                  <a:pt x="11562942" y="3412738"/>
                </a:cubicBezTo>
                <a:cubicBezTo>
                  <a:pt x="11558508" y="3443835"/>
                  <a:pt x="11567878" y="3479425"/>
                  <a:pt x="11562930" y="3515212"/>
                </a:cubicBezTo>
                <a:lnTo>
                  <a:pt x="11545452" y="3647527"/>
                </a:lnTo>
                <a:cubicBezTo>
                  <a:pt x="11538634" y="3726778"/>
                  <a:pt x="11536610" y="3789073"/>
                  <a:pt x="11537114" y="3864465"/>
                </a:cubicBezTo>
                <a:cubicBezTo>
                  <a:pt x="11537618" y="3939858"/>
                  <a:pt x="11535598" y="4034053"/>
                  <a:pt x="11548476" y="4099881"/>
                </a:cubicBezTo>
                <a:lnTo>
                  <a:pt x="11552432" y="4165133"/>
                </a:lnTo>
                <a:lnTo>
                  <a:pt x="11552732" y="4173457"/>
                </a:lnTo>
                <a:cubicBezTo>
                  <a:pt x="11546540" y="4200651"/>
                  <a:pt x="11557802" y="4228513"/>
                  <a:pt x="11553200" y="4250383"/>
                </a:cubicBezTo>
                <a:cubicBezTo>
                  <a:pt x="11552922" y="4256452"/>
                  <a:pt x="11553192" y="4261667"/>
                  <a:pt x="11553798" y="4266324"/>
                </a:cubicBezTo>
                <a:lnTo>
                  <a:pt x="11556298" y="4278290"/>
                </a:lnTo>
                <a:lnTo>
                  <a:pt x="11558608" y="4279552"/>
                </a:lnTo>
                <a:lnTo>
                  <a:pt x="11559256" y="4288041"/>
                </a:lnTo>
                <a:lnTo>
                  <a:pt x="11559842" y="4289935"/>
                </a:lnTo>
                <a:cubicBezTo>
                  <a:pt x="11559766" y="4297619"/>
                  <a:pt x="11558376" y="4321255"/>
                  <a:pt x="11558794" y="4334153"/>
                </a:cubicBezTo>
                <a:cubicBezTo>
                  <a:pt x="11561310" y="4357137"/>
                  <a:pt x="11552162" y="4349289"/>
                  <a:pt x="11562346" y="4367326"/>
                </a:cubicBezTo>
                <a:cubicBezTo>
                  <a:pt x="11559750" y="4411719"/>
                  <a:pt x="11572402" y="4426587"/>
                  <a:pt x="11564954" y="4468612"/>
                </a:cubicBezTo>
                <a:cubicBezTo>
                  <a:pt x="11563988" y="4505670"/>
                  <a:pt x="11581512" y="4533280"/>
                  <a:pt x="11580786" y="4546196"/>
                </a:cubicBezTo>
                <a:cubicBezTo>
                  <a:pt x="11581754" y="4580683"/>
                  <a:pt x="11563866" y="4624484"/>
                  <a:pt x="11563432" y="4665534"/>
                </a:cubicBezTo>
                <a:cubicBezTo>
                  <a:pt x="11565794" y="4700759"/>
                  <a:pt x="11560190" y="4735452"/>
                  <a:pt x="11568406" y="4764690"/>
                </a:cubicBezTo>
                <a:cubicBezTo>
                  <a:pt x="11567130" y="4767647"/>
                  <a:pt x="11566180" y="4770968"/>
                  <a:pt x="11565462" y="4774527"/>
                </a:cubicBezTo>
                <a:lnTo>
                  <a:pt x="11564000" y="4785178"/>
                </a:lnTo>
                <a:lnTo>
                  <a:pt x="11564328" y="4798347"/>
                </a:lnTo>
                <a:lnTo>
                  <a:pt x="11563206" y="4801234"/>
                </a:lnTo>
                <a:lnTo>
                  <a:pt x="11561136" y="4826142"/>
                </a:lnTo>
                <a:lnTo>
                  <a:pt x="11561700" y="4829040"/>
                </a:lnTo>
                <a:lnTo>
                  <a:pt x="11560522" y="4853748"/>
                </a:lnTo>
                <a:lnTo>
                  <a:pt x="11560924" y="4853991"/>
                </a:lnTo>
                <a:cubicBezTo>
                  <a:pt x="11561796" y="4855098"/>
                  <a:pt x="11562390" y="4856978"/>
                  <a:pt x="11562416" y="4860528"/>
                </a:cubicBezTo>
                <a:cubicBezTo>
                  <a:pt x="11568496" y="4853650"/>
                  <a:pt x="11564776" y="4862172"/>
                  <a:pt x="11564316" y="4873245"/>
                </a:cubicBezTo>
                <a:lnTo>
                  <a:pt x="11572682" y="4927107"/>
                </a:lnTo>
                <a:lnTo>
                  <a:pt x="11572672" y="4932248"/>
                </a:lnTo>
                <a:cubicBezTo>
                  <a:pt x="11572704" y="4932275"/>
                  <a:pt x="11572734" y="4932305"/>
                  <a:pt x="11572766" y="4932333"/>
                </a:cubicBezTo>
                <a:cubicBezTo>
                  <a:pt x="11572964" y="4933414"/>
                  <a:pt x="11573036" y="4935090"/>
                  <a:pt x="11572942" y="4937721"/>
                </a:cubicBezTo>
                <a:lnTo>
                  <a:pt x="11577402" y="4975055"/>
                </a:lnTo>
                <a:cubicBezTo>
                  <a:pt x="11574168" y="4991322"/>
                  <a:pt x="11579054" y="4994280"/>
                  <a:pt x="11580860" y="5016279"/>
                </a:cubicBezTo>
                <a:cubicBezTo>
                  <a:pt x="11577794" y="5025639"/>
                  <a:pt x="11578930" y="5033009"/>
                  <a:pt x="11581396" y="5040153"/>
                </a:cubicBezTo>
                <a:cubicBezTo>
                  <a:pt x="11580034" y="5061698"/>
                  <a:pt x="11583522" y="5081146"/>
                  <a:pt x="11584442" y="5105259"/>
                </a:cubicBezTo>
                <a:cubicBezTo>
                  <a:pt x="11580512" y="5131545"/>
                  <a:pt x="11587750" y="5144617"/>
                  <a:pt x="11588702" y="5170388"/>
                </a:cubicBezTo>
                <a:cubicBezTo>
                  <a:pt x="11581846" y="5193034"/>
                  <a:pt x="11594798" y="5188571"/>
                  <a:pt x="11597568" y="5201681"/>
                </a:cubicBezTo>
                <a:lnTo>
                  <a:pt x="11596842" y="5215195"/>
                </a:lnTo>
                <a:lnTo>
                  <a:pt x="11596192" y="5218814"/>
                </a:lnTo>
                <a:cubicBezTo>
                  <a:pt x="11595848" y="5221331"/>
                  <a:pt x="11595754" y="5223032"/>
                  <a:pt x="11595836" y="5224243"/>
                </a:cubicBezTo>
                <a:lnTo>
                  <a:pt x="11595408" y="5229443"/>
                </a:lnTo>
                <a:cubicBezTo>
                  <a:pt x="11594346" y="5237912"/>
                  <a:pt x="11593122" y="5246108"/>
                  <a:pt x="11591796" y="5253878"/>
                </a:cubicBezTo>
                <a:cubicBezTo>
                  <a:pt x="11596328" y="5261714"/>
                  <a:pt x="11588472" y="5289750"/>
                  <a:pt x="11598078" y="5288650"/>
                </a:cubicBezTo>
                <a:cubicBezTo>
                  <a:pt x="11596572" y="5299191"/>
                  <a:pt x="11592238" y="5304794"/>
                  <a:pt x="11598640" y="5302571"/>
                </a:cubicBezTo>
                <a:cubicBezTo>
                  <a:pt x="11598320" y="5306080"/>
                  <a:pt x="11598696" y="5308372"/>
                  <a:pt x="11599412" y="5310113"/>
                </a:cubicBezTo>
                <a:lnTo>
                  <a:pt x="11599768" y="5310652"/>
                </a:lnTo>
                <a:lnTo>
                  <a:pt x="11593310" y="5352392"/>
                </a:lnTo>
                <a:lnTo>
                  <a:pt x="11592144" y="5360280"/>
                </a:lnTo>
                <a:lnTo>
                  <a:pt x="11589598" y="5374040"/>
                </a:lnTo>
                <a:lnTo>
                  <a:pt x="11589840" y="5375477"/>
                </a:lnTo>
                <a:lnTo>
                  <a:pt x="11587428" y="5384856"/>
                </a:lnTo>
                <a:cubicBezTo>
                  <a:pt x="11586404" y="5387820"/>
                  <a:pt x="11585186" y="5390375"/>
                  <a:pt x="11583696" y="5392331"/>
                </a:cubicBezTo>
                <a:cubicBezTo>
                  <a:pt x="11588614" y="5427214"/>
                  <a:pt x="11579964" y="5457140"/>
                  <a:pt x="11578774" y="5493537"/>
                </a:cubicBezTo>
                <a:cubicBezTo>
                  <a:pt x="11574386" y="5533576"/>
                  <a:pt x="11562428" y="5590359"/>
                  <a:pt x="11557362" y="5632561"/>
                </a:cubicBezTo>
                <a:lnTo>
                  <a:pt x="11548380" y="5746753"/>
                </a:lnTo>
                <a:cubicBezTo>
                  <a:pt x="11556238" y="5772089"/>
                  <a:pt x="11550878" y="5798350"/>
                  <a:pt x="11551024" y="5822826"/>
                </a:cubicBezTo>
                <a:cubicBezTo>
                  <a:pt x="11542796" y="5814291"/>
                  <a:pt x="11553924" y="5853157"/>
                  <a:pt x="11544052" y="5852276"/>
                </a:cubicBezTo>
                <a:cubicBezTo>
                  <a:pt x="11544390" y="5856758"/>
                  <a:pt x="11545032" y="5861128"/>
                  <a:pt x="11545748" y="5865520"/>
                </a:cubicBezTo>
                <a:lnTo>
                  <a:pt x="11546116" y="5867822"/>
                </a:lnTo>
                <a:lnTo>
                  <a:pt x="11545906" y="5876651"/>
                </a:lnTo>
                <a:lnTo>
                  <a:pt x="11547962" y="5879618"/>
                </a:lnTo>
                <a:lnTo>
                  <a:pt x="11549160" y="5893249"/>
                </a:lnTo>
                <a:cubicBezTo>
                  <a:pt x="11549282" y="5898280"/>
                  <a:pt x="11549030" y="5903609"/>
                  <a:pt x="11548180" y="5909369"/>
                </a:cubicBezTo>
                <a:cubicBezTo>
                  <a:pt x="11541720" y="5927436"/>
                  <a:pt x="11549640" y="5963239"/>
                  <a:pt x="11541162" y="5985355"/>
                </a:cubicBezTo>
                <a:cubicBezTo>
                  <a:pt x="11538794" y="5993983"/>
                  <a:pt x="11531140" y="6003419"/>
                  <a:pt x="11533408" y="6010880"/>
                </a:cubicBezTo>
                <a:cubicBezTo>
                  <a:pt x="11533384" y="6032967"/>
                  <a:pt x="11540672" y="6093692"/>
                  <a:pt x="11541022" y="6117880"/>
                </a:cubicBezTo>
                <a:cubicBezTo>
                  <a:pt x="11536010" y="6127417"/>
                  <a:pt x="11542236" y="6147591"/>
                  <a:pt x="11540416" y="6176296"/>
                </a:cubicBezTo>
                <a:cubicBezTo>
                  <a:pt x="11533696" y="6193575"/>
                  <a:pt x="11520672" y="6223706"/>
                  <a:pt x="11515330" y="6241549"/>
                </a:cubicBezTo>
                <a:cubicBezTo>
                  <a:pt x="11509988" y="6259393"/>
                  <a:pt x="11506830" y="6256209"/>
                  <a:pt x="11508360" y="6283356"/>
                </a:cubicBezTo>
                <a:cubicBezTo>
                  <a:pt x="11496758" y="6317094"/>
                  <a:pt x="11506504" y="6340085"/>
                  <a:pt x="11502164" y="6370897"/>
                </a:cubicBezTo>
                <a:cubicBezTo>
                  <a:pt x="11498220" y="6406078"/>
                  <a:pt x="11505228" y="6378276"/>
                  <a:pt x="11493420" y="6419907"/>
                </a:cubicBezTo>
                <a:cubicBezTo>
                  <a:pt x="11496498" y="6425815"/>
                  <a:pt x="11498672" y="6444204"/>
                  <a:pt x="11496258" y="6453162"/>
                </a:cubicBezTo>
                <a:cubicBezTo>
                  <a:pt x="11496982" y="6471523"/>
                  <a:pt x="11512650" y="6498528"/>
                  <a:pt x="11512334" y="6514298"/>
                </a:cubicBezTo>
                <a:cubicBezTo>
                  <a:pt x="11512200" y="6527176"/>
                  <a:pt x="11507906" y="6505466"/>
                  <a:pt x="11506458" y="6519308"/>
                </a:cubicBezTo>
                <a:cubicBezTo>
                  <a:pt x="11505546" y="6536357"/>
                  <a:pt x="11496970" y="6533583"/>
                  <a:pt x="11506912" y="6550074"/>
                </a:cubicBezTo>
                <a:cubicBezTo>
                  <a:pt x="11502902" y="6566946"/>
                  <a:pt x="11507560" y="6571936"/>
                  <a:pt x="11508214" y="6596919"/>
                </a:cubicBezTo>
                <a:cubicBezTo>
                  <a:pt x="11504722" y="6606203"/>
                  <a:pt x="11505462" y="6614758"/>
                  <a:pt x="11507524" y="6623534"/>
                </a:cubicBezTo>
                <a:cubicBezTo>
                  <a:pt x="11505086" y="6646907"/>
                  <a:pt x="11507528" y="6669655"/>
                  <a:pt x="11507206" y="6696669"/>
                </a:cubicBezTo>
                <a:cubicBezTo>
                  <a:pt x="11501998" y="6724388"/>
                  <a:pt x="11508454" y="6741397"/>
                  <a:pt x="11508078" y="6770256"/>
                </a:cubicBezTo>
                <a:cubicBezTo>
                  <a:pt x="11509260" y="6790406"/>
                  <a:pt x="11512798" y="6819910"/>
                  <a:pt x="11515012" y="6840678"/>
                </a:cubicBezTo>
                <a:lnTo>
                  <a:pt x="11515906" y="6850048"/>
                </a:lnTo>
                <a:lnTo>
                  <a:pt x="0" y="6850048"/>
                </a:lnTo>
                <a:lnTo>
                  <a:pt x="0" y="6150255"/>
                </a:lnTo>
                <a:lnTo>
                  <a:pt x="17548" y="6079421"/>
                </a:lnTo>
                <a:cubicBezTo>
                  <a:pt x="24104" y="6016456"/>
                  <a:pt x="27371" y="6035306"/>
                  <a:pt x="27043" y="5985942"/>
                </a:cubicBezTo>
                <a:cubicBezTo>
                  <a:pt x="26678" y="5981021"/>
                  <a:pt x="35914" y="5971603"/>
                  <a:pt x="33624" y="5952542"/>
                </a:cubicBezTo>
                <a:cubicBezTo>
                  <a:pt x="37578" y="5922372"/>
                  <a:pt x="48696" y="5939028"/>
                  <a:pt x="52357" y="5900385"/>
                </a:cubicBezTo>
                <a:cubicBezTo>
                  <a:pt x="55799" y="5903958"/>
                  <a:pt x="54094" y="5866099"/>
                  <a:pt x="66315" y="5862451"/>
                </a:cubicBezTo>
                <a:cubicBezTo>
                  <a:pt x="70207" y="5846033"/>
                  <a:pt x="73489" y="5820812"/>
                  <a:pt x="75710" y="5801878"/>
                </a:cubicBezTo>
                <a:cubicBezTo>
                  <a:pt x="81695" y="5773510"/>
                  <a:pt x="88149" y="5759388"/>
                  <a:pt x="92413" y="5755196"/>
                </a:cubicBezTo>
                <a:cubicBezTo>
                  <a:pt x="99183" y="5726796"/>
                  <a:pt x="100401" y="5729867"/>
                  <a:pt x="114766" y="5692575"/>
                </a:cubicBezTo>
                <a:cubicBezTo>
                  <a:pt x="109606" y="5670690"/>
                  <a:pt x="120766" y="5651885"/>
                  <a:pt x="130959" y="5642725"/>
                </a:cubicBezTo>
                <a:cubicBezTo>
                  <a:pt x="140615" y="5617952"/>
                  <a:pt x="163671" y="5564143"/>
                  <a:pt x="166724" y="5528753"/>
                </a:cubicBezTo>
                <a:cubicBezTo>
                  <a:pt x="165990" y="5474631"/>
                  <a:pt x="177327" y="5489775"/>
                  <a:pt x="185947" y="5465696"/>
                </a:cubicBezTo>
                <a:cubicBezTo>
                  <a:pt x="196662" y="5446952"/>
                  <a:pt x="187411" y="5449560"/>
                  <a:pt x="200956" y="5429999"/>
                </a:cubicBezTo>
                <a:lnTo>
                  <a:pt x="216668" y="5393769"/>
                </a:lnTo>
                <a:lnTo>
                  <a:pt x="241271" y="5350074"/>
                </a:lnTo>
                <a:lnTo>
                  <a:pt x="248034" y="5340072"/>
                </a:lnTo>
                <a:cubicBezTo>
                  <a:pt x="248058" y="5334942"/>
                  <a:pt x="248479" y="5331687"/>
                  <a:pt x="249221" y="5329608"/>
                </a:cubicBezTo>
                <a:cubicBezTo>
                  <a:pt x="249320" y="5329557"/>
                  <a:pt x="249420" y="5329504"/>
                  <a:pt x="249519" y="5329453"/>
                </a:cubicBezTo>
                <a:lnTo>
                  <a:pt x="252498" y="5314689"/>
                </a:lnTo>
                <a:cubicBezTo>
                  <a:pt x="252864" y="5297574"/>
                  <a:pt x="278981" y="5263235"/>
                  <a:pt x="278285" y="5246981"/>
                </a:cubicBezTo>
                <a:cubicBezTo>
                  <a:pt x="294835" y="5239806"/>
                  <a:pt x="267309" y="5243000"/>
                  <a:pt x="282334" y="5215649"/>
                </a:cubicBezTo>
                <a:cubicBezTo>
                  <a:pt x="284338" y="5203457"/>
                  <a:pt x="286369" y="5198331"/>
                  <a:pt x="287909" y="5188115"/>
                </a:cubicBezTo>
                <a:cubicBezTo>
                  <a:pt x="288332" y="5187974"/>
                  <a:pt x="291148" y="5154493"/>
                  <a:pt x="291570" y="5154352"/>
                </a:cubicBezTo>
                <a:lnTo>
                  <a:pt x="295687" y="5129949"/>
                </a:lnTo>
                <a:lnTo>
                  <a:pt x="297770" y="5124375"/>
                </a:lnTo>
                <a:lnTo>
                  <a:pt x="294552" y="5091886"/>
                </a:lnTo>
                <a:lnTo>
                  <a:pt x="294372" y="5075666"/>
                </a:lnTo>
                <a:lnTo>
                  <a:pt x="291261" y="5069914"/>
                </a:lnTo>
                <a:cubicBezTo>
                  <a:pt x="289602" y="5064348"/>
                  <a:pt x="289412" y="5057213"/>
                  <a:pt x="292549" y="5046565"/>
                </a:cubicBezTo>
                <a:lnTo>
                  <a:pt x="293850" y="5044324"/>
                </a:lnTo>
                <a:lnTo>
                  <a:pt x="288225" y="5011521"/>
                </a:lnTo>
                <a:cubicBezTo>
                  <a:pt x="286438" y="5004509"/>
                  <a:pt x="295879" y="4976501"/>
                  <a:pt x="292304" y="4970595"/>
                </a:cubicBezTo>
                <a:cubicBezTo>
                  <a:pt x="297173" y="4914689"/>
                  <a:pt x="280545" y="4880484"/>
                  <a:pt x="292037" y="4812226"/>
                </a:cubicBezTo>
                <a:cubicBezTo>
                  <a:pt x="296651" y="4766534"/>
                  <a:pt x="296553" y="4740857"/>
                  <a:pt x="300183" y="4711370"/>
                </a:cubicBezTo>
                <a:cubicBezTo>
                  <a:pt x="303813" y="4681883"/>
                  <a:pt x="310253" y="4654301"/>
                  <a:pt x="313819" y="4635304"/>
                </a:cubicBezTo>
                <a:cubicBezTo>
                  <a:pt x="317385" y="4616307"/>
                  <a:pt x="319059" y="4621434"/>
                  <a:pt x="321580" y="4597389"/>
                </a:cubicBezTo>
                <a:cubicBezTo>
                  <a:pt x="324100" y="4573344"/>
                  <a:pt x="322182" y="4514378"/>
                  <a:pt x="328942" y="4491032"/>
                </a:cubicBezTo>
                <a:cubicBezTo>
                  <a:pt x="328254" y="4465815"/>
                  <a:pt x="339350" y="4462516"/>
                  <a:pt x="338027" y="4448739"/>
                </a:cubicBezTo>
                <a:cubicBezTo>
                  <a:pt x="354594" y="4377504"/>
                  <a:pt x="351648" y="4318161"/>
                  <a:pt x="348965" y="4231470"/>
                </a:cubicBezTo>
                <a:cubicBezTo>
                  <a:pt x="353874" y="4174323"/>
                  <a:pt x="356666" y="4175355"/>
                  <a:pt x="359496" y="4150308"/>
                </a:cubicBezTo>
                <a:cubicBezTo>
                  <a:pt x="362339" y="4142663"/>
                  <a:pt x="352449" y="4138872"/>
                  <a:pt x="356364" y="4131985"/>
                </a:cubicBezTo>
                <a:lnTo>
                  <a:pt x="361593" y="4096619"/>
                </a:lnTo>
                <a:lnTo>
                  <a:pt x="371792" y="4070654"/>
                </a:lnTo>
                <a:lnTo>
                  <a:pt x="378262" y="4046249"/>
                </a:lnTo>
                <a:lnTo>
                  <a:pt x="381009" y="4016915"/>
                </a:lnTo>
                <a:cubicBezTo>
                  <a:pt x="383439" y="4007929"/>
                  <a:pt x="391279" y="4007340"/>
                  <a:pt x="391151" y="3995496"/>
                </a:cubicBezTo>
                <a:cubicBezTo>
                  <a:pt x="396353" y="3959536"/>
                  <a:pt x="400862" y="3894766"/>
                  <a:pt x="406592" y="3845871"/>
                </a:cubicBezTo>
                <a:cubicBezTo>
                  <a:pt x="403177" y="3821649"/>
                  <a:pt x="409717" y="3786911"/>
                  <a:pt x="419462" y="3776866"/>
                </a:cubicBezTo>
                <a:cubicBezTo>
                  <a:pt x="422173" y="3764871"/>
                  <a:pt x="422222" y="3735955"/>
                  <a:pt x="420303" y="3724288"/>
                </a:cubicBezTo>
                <a:cubicBezTo>
                  <a:pt x="420584" y="3713932"/>
                  <a:pt x="424293" y="3712054"/>
                  <a:pt x="425736" y="3698294"/>
                </a:cubicBezTo>
                <a:cubicBezTo>
                  <a:pt x="429134" y="3683275"/>
                  <a:pt x="445239" y="3650699"/>
                  <a:pt x="450275" y="3636556"/>
                </a:cubicBezTo>
                <a:cubicBezTo>
                  <a:pt x="455311" y="3622413"/>
                  <a:pt x="450096" y="3636797"/>
                  <a:pt x="455950" y="3613438"/>
                </a:cubicBezTo>
                <a:cubicBezTo>
                  <a:pt x="457946" y="3605104"/>
                  <a:pt x="465726" y="3606849"/>
                  <a:pt x="469436" y="3588931"/>
                </a:cubicBezTo>
                <a:cubicBezTo>
                  <a:pt x="473148" y="3571012"/>
                  <a:pt x="477437" y="3530877"/>
                  <a:pt x="478216" y="3505927"/>
                </a:cubicBezTo>
                <a:cubicBezTo>
                  <a:pt x="465624" y="3478053"/>
                  <a:pt x="482767" y="3487820"/>
                  <a:pt x="466921" y="3436850"/>
                </a:cubicBezTo>
                <a:cubicBezTo>
                  <a:pt x="468947" y="3435539"/>
                  <a:pt x="468075" y="3414710"/>
                  <a:pt x="469431" y="3393361"/>
                </a:cubicBezTo>
                <a:cubicBezTo>
                  <a:pt x="470787" y="3372012"/>
                  <a:pt x="482148" y="3326552"/>
                  <a:pt x="475054" y="3308755"/>
                </a:cubicBezTo>
                <a:lnTo>
                  <a:pt x="474310" y="3151747"/>
                </a:lnTo>
                <a:lnTo>
                  <a:pt x="486215" y="3061618"/>
                </a:lnTo>
                <a:cubicBezTo>
                  <a:pt x="488121" y="3030278"/>
                  <a:pt x="496811" y="3025014"/>
                  <a:pt x="493402" y="3004882"/>
                </a:cubicBezTo>
                <a:cubicBezTo>
                  <a:pt x="495599" y="2970945"/>
                  <a:pt x="511735" y="2992431"/>
                  <a:pt x="498742" y="2953275"/>
                </a:cubicBezTo>
                <a:cubicBezTo>
                  <a:pt x="512558" y="2963977"/>
                  <a:pt x="494995" y="2934875"/>
                  <a:pt x="506118" y="2914739"/>
                </a:cubicBezTo>
                <a:cubicBezTo>
                  <a:pt x="497917" y="2886497"/>
                  <a:pt x="508247" y="2857462"/>
                  <a:pt x="509450" y="2840319"/>
                </a:cubicBezTo>
                <a:cubicBezTo>
                  <a:pt x="510653" y="2823176"/>
                  <a:pt x="514436" y="2836441"/>
                  <a:pt x="513337" y="2811881"/>
                </a:cubicBezTo>
                <a:lnTo>
                  <a:pt x="518905" y="2777197"/>
                </a:lnTo>
                <a:cubicBezTo>
                  <a:pt x="514307" y="2779008"/>
                  <a:pt x="515662" y="2773990"/>
                  <a:pt x="516381" y="2760229"/>
                </a:cubicBezTo>
                <a:lnTo>
                  <a:pt x="512284" y="2723271"/>
                </a:lnTo>
                <a:lnTo>
                  <a:pt x="516417" y="2697909"/>
                </a:lnTo>
                <a:cubicBezTo>
                  <a:pt x="516277" y="2694509"/>
                  <a:pt x="511777" y="2670333"/>
                  <a:pt x="508245" y="2670818"/>
                </a:cubicBezTo>
                <a:cubicBezTo>
                  <a:pt x="523059" y="2644368"/>
                  <a:pt x="513753" y="2641721"/>
                  <a:pt x="509977" y="2614598"/>
                </a:cubicBezTo>
                <a:cubicBezTo>
                  <a:pt x="511368" y="2591343"/>
                  <a:pt x="511836" y="2611388"/>
                  <a:pt x="513586" y="2555192"/>
                </a:cubicBezTo>
                <a:cubicBezTo>
                  <a:pt x="529849" y="2533316"/>
                  <a:pt x="501799" y="2549042"/>
                  <a:pt x="524573" y="2506102"/>
                </a:cubicBezTo>
                <a:cubicBezTo>
                  <a:pt x="522798" y="2504000"/>
                  <a:pt x="524426" y="2477490"/>
                  <a:pt x="526211" y="2463615"/>
                </a:cubicBezTo>
                <a:cubicBezTo>
                  <a:pt x="527997" y="2449740"/>
                  <a:pt x="525821" y="2437204"/>
                  <a:pt x="535288" y="2422849"/>
                </a:cubicBezTo>
                <a:cubicBezTo>
                  <a:pt x="538200" y="2412361"/>
                  <a:pt x="533938" y="2431104"/>
                  <a:pt x="538894" y="2398306"/>
                </a:cubicBezTo>
                <a:cubicBezTo>
                  <a:pt x="543849" y="2365508"/>
                  <a:pt x="560628" y="2258604"/>
                  <a:pt x="565019" y="2226060"/>
                </a:cubicBezTo>
                <a:cubicBezTo>
                  <a:pt x="569411" y="2193516"/>
                  <a:pt x="571990" y="2216405"/>
                  <a:pt x="572425" y="2203044"/>
                </a:cubicBezTo>
                <a:cubicBezTo>
                  <a:pt x="572861" y="2189683"/>
                  <a:pt x="565754" y="2160914"/>
                  <a:pt x="567634" y="2145894"/>
                </a:cubicBezTo>
                <a:cubicBezTo>
                  <a:pt x="569552" y="2127038"/>
                  <a:pt x="576895" y="2124242"/>
                  <a:pt x="576524" y="2112924"/>
                </a:cubicBezTo>
                <a:cubicBezTo>
                  <a:pt x="566248" y="2102460"/>
                  <a:pt x="566361" y="2091349"/>
                  <a:pt x="572593" y="2073223"/>
                </a:cubicBezTo>
                <a:cubicBezTo>
                  <a:pt x="575393" y="2039410"/>
                  <a:pt x="564822" y="2039383"/>
                  <a:pt x="566346" y="2006730"/>
                </a:cubicBezTo>
                <a:cubicBezTo>
                  <a:pt x="565764" y="1992401"/>
                  <a:pt x="569077" y="1984735"/>
                  <a:pt x="565784" y="1960829"/>
                </a:cubicBezTo>
                <a:cubicBezTo>
                  <a:pt x="566486" y="1943808"/>
                  <a:pt x="568252" y="1909609"/>
                  <a:pt x="557910" y="1886564"/>
                </a:cubicBezTo>
                <a:cubicBezTo>
                  <a:pt x="556594" y="1861569"/>
                  <a:pt x="556127" y="1879721"/>
                  <a:pt x="558732" y="1852441"/>
                </a:cubicBezTo>
                <a:cubicBezTo>
                  <a:pt x="559253" y="1819115"/>
                  <a:pt x="552986" y="1805243"/>
                  <a:pt x="554477" y="1785985"/>
                </a:cubicBezTo>
                <a:cubicBezTo>
                  <a:pt x="550197" y="1773445"/>
                  <a:pt x="555297" y="1787647"/>
                  <a:pt x="549925" y="1739449"/>
                </a:cubicBezTo>
                <a:cubicBezTo>
                  <a:pt x="559439" y="1720347"/>
                  <a:pt x="546428" y="1704007"/>
                  <a:pt x="548478" y="1687662"/>
                </a:cubicBezTo>
                <a:cubicBezTo>
                  <a:pt x="547438" y="1661740"/>
                  <a:pt x="547552" y="1598028"/>
                  <a:pt x="546079" y="1574394"/>
                </a:cubicBezTo>
                <a:cubicBezTo>
                  <a:pt x="544606" y="1550760"/>
                  <a:pt x="542413" y="1575916"/>
                  <a:pt x="539645" y="1545855"/>
                </a:cubicBezTo>
                <a:cubicBezTo>
                  <a:pt x="551965" y="1490487"/>
                  <a:pt x="529792" y="1459589"/>
                  <a:pt x="527078" y="1403551"/>
                </a:cubicBezTo>
                <a:cubicBezTo>
                  <a:pt x="509907" y="1369534"/>
                  <a:pt x="527744" y="1345427"/>
                  <a:pt x="514603" y="1308232"/>
                </a:cubicBezTo>
                <a:cubicBezTo>
                  <a:pt x="510585" y="1283061"/>
                  <a:pt x="514424" y="1279405"/>
                  <a:pt x="512548" y="1265228"/>
                </a:cubicBezTo>
                <a:cubicBezTo>
                  <a:pt x="510672" y="1251051"/>
                  <a:pt x="506150" y="1235061"/>
                  <a:pt x="503347" y="1223169"/>
                </a:cubicBezTo>
                <a:cubicBezTo>
                  <a:pt x="507006" y="1216804"/>
                  <a:pt x="500559" y="1167333"/>
                  <a:pt x="495727" y="1168475"/>
                </a:cubicBezTo>
                <a:cubicBezTo>
                  <a:pt x="497383" y="1161125"/>
                  <a:pt x="503792" y="1140806"/>
                  <a:pt x="496141" y="1138512"/>
                </a:cubicBezTo>
                <a:cubicBezTo>
                  <a:pt x="496060" y="1100984"/>
                  <a:pt x="494987" y="1079901"/>
                  <a:pt x="505184" y="1047073"/>
                </a:cubicBezTo>
                <a:cubicBezTo>
                  <a:pt x="508983" y="1023742"/>
                  <a:pt x="506944" y="1040037"/>
                  <a:pt x="509355" y="1025516"/>
                </a:cubicBezTo>
                <a:cubicBezTo>
                  <a:pt x="511766" y="1010995"/>
                  <a:pt x="507447" y="986805"/>
                  <a:pt x="506873" y="963123"/>
                </a:cubicBezTo>
                <a:cubicBezTo>
                  <a:pt x="507006" y="939112"/>
                  <a:pt x="511112" y="911137"/>
                  <a:pt x="512548" y="893356"/>
                </a:cubicBezTo>
                <a:cubicBezTo>
                  <a:pt x="513984" y="875575"/>
                  <a:pt x="513640" y="871333"/>
                  <a:pt x="515492" y="856438"/>
                </a:cubicBezTo>
                <a:cubicBezTo>
                  <a:pt x="512022" y="831582"/>
                  <a:pt x="513851" y="810695"/>
                  <a:pt x="521269" y="792080"/>
                </a:cubicBezTo>
                <a:cubicBezTo>
                  <a:pt x="523173" y="777595"/>
                  <a:pt x="527507" y="785019"/>
                  <a:pt x="529314" y="774293"/>
                </a:cubicBezTo>
                <a:cubicBezTo>
                  <a:pt x="531122" y="763567"/>
                  <a:pt x="522950" y="756728"/>
                  <a:pt x="524928" y="727723"/>
                </a:cubicBezTo>
                <a:cubicBezTo>
                  <a:pt x="525327" y="717404"/>
                  <a:pt x="532992" y="717749"/>
                  <a:pt x="534104" y="695712"/>
                </a:cubicBezTo>
                <a:cubicBezTo>
                  <a:pt x="535215" y="673675"/>
                  <a:pt x="540000" y="585070"/>
                  <a:pt x="541179" y="552638"/>
                </a:cubicBezTo>
                <a:cubicBezTo>
                  <a:pt x="542357" y="520206"/>
                  <a:pt x="539121" y="533336"/>
                  <a:pt x="538784" y="517789"/>
                </a:cubicBezTo>
                <a:cubicBezTo>
                  <a:pt x="538447" y="502242"/>
                  <a:pt x="529995" y="483849"/>
                  <a:pt x="539155" y="459355"/>
                </a:cubicBezTo>
                <a:cubicBezTo>
                  <a:pt x="534282" y="441033"/>
                  <a:pt x="545465" y="440562"/>
                  <a:pt x="548350" y="420246"/>
                </a:cubicBezTo>
                <a:cubicBezTo>
                  <a:pt x="552432" y="409037"/>
                  <a:pt x="551248" y="395007"/>
                  <a:pt x="554063" y="385753"/>
                </a:cubicBezTo>
                <a:cubicBezTo>
                  <a:pt x="556878" y="376499"/>
                  <a:pt x="557385" y="369183"/>
                  <a:pt x="560450" y="362337"/>
                </a:cubicBezTo>
                <a:cubicBezTo>
                  <a:pt x="563515" y="355491"/>
                  <a:pt x="569657" y="353410"/>
                  <a:pt x="572451" y="344679"/>
                </a:cubicBezTo>
                <a:cubicBezTo>
                  <a:pt x="575246" y="335948"/>
                  <a:pt x="580164" y="322294"/>
                  <a:pt x="582006" y="312331"/>
                </a:cubicBezTo>
                <a:cubicBezTo>
                  <a:pt x="583847" y="302368"/>
                  <a:pt x="580997" y="303880"/>
                  <a:pt x="583503" y="284899"/>
                </a:cubicBezTo>
                <a:cubicBezTo>
                  <a:pt x="588855" y="253960"/>
                  <a:pt x="592732" y="226097"/>
                  <a:pt x="592254" y="191300"/>
                </a:cubicBezTo>
                <a:cubicBezTo>
                  <a:pt x="602017" y="184777"/>
                  <a:pt x="597586" y="174390"/>
                  <a:pt x="592419" y="160499"/>
                </a:cubicBezTo>
                <a:cubicBezTo>
                  <a:pt x="599540" y="134531"/>
                  <a:pt x="605057" y="90673"/>
                  <a:pt x="620978" y="46251"/>
                </a:cubicBezTo>
                <a:cubicBezTo>
                  <a:pt x="630736" y="27343"/>
                  <a:pt x="632412" y="23169"/>
                  <a:pt x="635098" y="96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08691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CC4BDB-5B81-4023-B967-7DF04BC13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buiten, zoogdier, grond, staand&#10;&#10;Automatisch gegenereerde beschrijving">
            <a:extLst>
              <a:ext uri="{FF2B5EF4-FFF2-40B4-BE49-F238E27FC236}">
                <a16:creationId xmlns:a16="http://schemas.microsoft.com/office/drawing/2014/main" id="{7B654B5E-3AA7-4EF4-A711-147ADF8F9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" r="-1" b="14182"/>
          <a:stretch/>
        </p:blipFill>
        <p:spPr>
          <a:xfrm>
            <a:off x="2" y="10"/>
            <a:ext cx="12191271" cy="6857989"/>
          </a:xfrm>
          <a:custGeom>
            <a:avLst/>
            <a:gdLst/>
            <a:ahLst/>
            <a:cxnLst/>
            <a:rect l="l" t="t" r="r" b="b"/>
            <a:pathLst>
              <a:path w="12191271" h="6850048">
                <a:moveTo>
                  <a:pt x="636938" y="0"/>
                </a:moveTo>
                <a:lnTo>
                  <a:pt x="12191271" y="0"/>
                </a:lnTo>
                <a:lnTo>
                  <a:pt x="12191271" y="34"/>
                </a:lnTo>
                <a:lnTo>
                  <a:pt x="12188836" y="26696"/>
                </a:lnTo>
                <a:cubicBezTo>
                  <a:pt x="12159738" y="43228"/>
                  <a:pt x="12151834" y="118002"/>
                  <a:pt x="12131136" y="168244"/>
                </a:cubicBezTo>
                <a:cubicBezTo>
                  <a:pt x="12124808" y="199505"/>
                  <a:pt x="12149886" y="254732"/>
                  <a:pt x="12134482" y="260696"/>
                </a:cubicBezTo>
                <a:cubicBezTo>
                  <a:pt x="12141738" y="278745"/>
                  <a:pt x="12126232" y="287417"/>
                  <a:pt x="12123358" y="303160"/>
                </a:cubicBezTo>
                <a:cubicBezTo>
                  <a:pt x="12127622" y="318147"/>
                  <a:pt x="12122174" y="322795"/>
                  <a:pt x="12119930" y="334153"/>
                </a:cubicBezTo>
                <a:cubicBezTo>
                  <a:pt x="12122824" y="340739"/>
                  <a:pt x="12121652" y="350621"/>
                  <a:pt x="12117292" y="352523"/>
                </a:cubicBezTo>
                <a:cubicBezTo>
                  <a:pt x="12108502" y="344302"/>
                  <a:pt x="12109672" y="380554"/>
                  <a:pt x="12103022" y="380764"/>
                </a:cubicBezTo>
                <a:cubicBezTo>
                  <a:pt x="12099682" y="400323"/>
                  <a:pt x="12099092" y="490383"/>
                  <a:pt x="12087384" y="501357"/>
                </a:cubicBezTo>
                <a:cubicBezTo>
                  <a:pt x="12078470" y="540103"/>
                  <a:pt x="12088892" y="604695"/>
                  <a:pt x="12086884" y="621818"/>
                </a:cubicBezTo>
                <a:cubicBezTo>
                  <a:pt x="12103872" y="645808"/>
                  <a:pt x="12046274" y="710838"/>
                  <a:pt x="12037912" y="783603"/>
                </a:cubicBezTo>
                <a:cubicBezTo>
                  <a:pt x="12038728" y="794128"/>
                  <a:pt x="12038178" y="799388"/>
                  <a:pt x="12033652" y="800460"/>
                </a:cubicBezTo>
                <a:cubicBezTo>
                  <a:pt x="12030680" y="822866"/>
                  <a:pt x="12018000" y="839465"/>
                  <a:pt x="12021616" y="857543"/>
                </a:cubicBezTo>
                <a:cubicBezTo>
                  <a:pt x="12012916" y="850673"/>
                  <a:pt x="12020790" y="891755"/>
                  <a:pt x="12011726" y="892266"/>
                </a:cubicBezTo>
                <a:cubicBezTo>
                  <a:pt x="12007210" y="905052"/>
                  <a:pt x="11997872" y="927582"/>
                  <a:pt x="11994512" y="934260"/>
                </a:cubicBezTo>
                <a:lnTo>
                  <a:pt x="11991560" y="932336"/>
                </a:lnTo>
                <a:lnTo>
                  <a:pt x="11990514" y="940487"/>
                </a:lnTo>
                <a:lnTo>
                  <a:pt x="11988602" y="958836"/>
                </a:lnTo>
                <a:cubicBezTo>
                  <a:pt x="11985966" y="966456"/>
                  <a:pt x="11975758" y="977088"/>
                  <a:pt x="11974700" y="986207"/>
                </a:cubicBezTo>
                <a:cubicBezTo>
                  <a:pt x="11970938" y="1004735"/>
                  <a:pt x="11977876" y="1007075"/>
                  <a:pt x="11982258" y="1013556"/>
                </a:cubicBezTo>
                <a:cubicBezTo>
                  <a:pt x="11981214" y="1026451"/>
                  <a:pt x="11971950" y="1050442"/>
                  <a:pt x="11968448" y="1063580"/>
                </a:cubicBezTo>
                <a:cubicBezTo>
                  <a:pt x="11964708" y="1069989"/>
                  <a:pt x="11969836" y="1093522"/>
                  <a:pt x="11961240" y="1092388"/>
                </a:cubicBezTo>
                <a:cubicBezTo>
                  <a:pt x="11960426" y="1105603"/>
                  <a:pt x="11958786" y="1112923"/>
                  <a:pt x="11957400" y="1120089"/>
                </a:cubicBezTo>
                <a:lnTo>
                  <a:pt x="11952458" y="1136369"/>
                </a:lnTo>
                <a:cubicBezTo>
                  <a:pt x="11950090" y="1140925"/>
                  <a:pt x="11948538" y="1146011"/>
                  <a:pt x="11948726" y="1152132"/>
                </a:cubicBezTo>
                <a:lnTo>
                  <a:pt x="11949742" y="1158140"/>
                </a:lnTo>
                <a:lnTo>
                  <a:pt x="11948154" y="1158608"/>
                </a:lnTo>
                <a:cubicBezTo>
                  <a:pt x="11945686" y="1158803"/>
                  <a:pt x="11928734" y="1161056"/>
                  <a:pt x="11927260" y="1180442"/>
                </a:cubicBezTo>
                <a:cubicBezTo>
                  <a:pt x="11921496" y="1192709"/>
                  <a:pt x="11919204" y="1203402"/>
                  <a:pt x="11915994" y="1221353"/>
                </a:cubicBezTo>
                <a:cubicBezTo>
                  <a:pt x="11915516" y="1232713"/>
                  <a:pt x="11926308" y="1235102"/>
                  <a:pt x="11924388" y="1248604"/>
                </a:cubicBezTo>
                <a:cubicBezTo>
                  <a:pt x="11911346" y="1301115"/>
                  <a:pt x="11929638" y="1279167"/>
                  <a:pt x="11916648" y="1307095"/>
                </a:cubicBezTo>
                <a:cubicBezTo>
                  <a:pt x="11915436" y="1312439"/>
                  <a:pt x="11915606" y="1317191"/>
                  <a:pt x="11916360" y="1321583"/>
                </a:cubicBezTo>
                <a:lnTo>
                  <a:pt x="11918132" y="1328373"/>
                </a:lnTo>
                <a:lnTo>
                  <a:pt x="11911374" y="1349635"/>
                </a:lnTo>
                <a:cubicBezTo>
                  <a:pt x="11908688" y="1360345"/>
                  <a:pt x="11906470" y="1371840"/>
                  <a:pt x="11904778" y="1383852"/>
                </a:cubicBezTo>
                <a:cubicBezTo>
                  <a:pt x="11907652" y="1387748"/>
                  <a:pt x="11902226" y="1395665"/>
                  <a:pt x="11900890" y="1399838"/>
                </a:cubicBezTo>
                <a:cubicBezTo>
                  <a:pt x="11902940" y="1400643"/>
                  <a:pt x="11902928" y="1410976"/>
                  <a:pt x="11900874" y="1413889"/>
                </a:cubicBezTo>
                <a:cubicBezTo>
                  <a:pt x="11886092" y="1485537"/>
                  <a:pt x="11909474" y="1450776"/>
                  <a:pt x="11893500" y="1491153"/>
                </a:cubicBezTo>
                <a:cubicBezTo>
                  <a:pt x="11892154" y="1498399"/>
                  <a:pt x="11892622" y="1504376"/>
                  <a:pt x="11893858" y="1509677"/>
                </a:cubicBezTo>
                <a:lnTo>
                  <a:pt x="11897264" y="1519651"/>
                </a:lnTo>
                <a:lnTo>
                  <a:pt x="11895090" y="1525679"/>
                </a:lnTo>
                <a:cubicBezTo>
                  <a:pt x="11892484" y="1550498"/>
                  <a:pt x="11896104" y="1559433"/>
                  <a:pt x="11890274" y="1572282"/>
                </a:cubicBezTo>
                <a:cubicBezTo>
                  <a:pt x="11897250" y="1597020"/>
                  <a:pt x="11889764" y="1586796"/>
                  <a:pt x="11886744" y="1602539"/>
                </a:cubicBezTo>
                <a:cubicBezTo>
                  <a:pt x="11883642" y="1614697"/>
                  <a:pt x="11882502" y="1589859"/>
                  <a:pt x="11880728" y="1602238"/>
                </a:cubicBezTo>
                <a:cubicBezTo>
                  <a:pt x="11881720" y="1616707"/>
                  <a:pt x="11874476" y="1613372"/>
                  <a:pt x="11875940" y="1628576"/>
                </a:cubicBezTo>
                <a:cubicBezTo>
                  <a:pt x="11881788" y="1627172"/>
                  <a:pt x="11872080" y="1656092"/>
                  <a:pt x="11876794" y="1658841"/>
                </a:cubicBezTo>
                <a:lnTo>
                  <a:pt x="11876694" y="1659046"/>
                </a:lnTo>
                <a:cubicBezTo>
                  <a:pt x="11866634" y="1667627"/>
                  <a:pt x="11851866" y="1763404"/>
                  <a:pt x="11841806" y="1771984"/>
                </a:cubicBezTo>
                <a:cubicBezTo>
                  <a:pt x="11810410" y="1824881"/>
                  <a:pt x="11780100" y="1952023"/>
                  <a:pt x="11765636" y="2016516"/>
                </a:cubicBezTo>
                <a:cubicBezTo>
                  <a:pt x="11751172" y="2081009"/>
                  <a:pt x="11756430" y="2114985"/>
                  <a:pt x="11755018" y="2158942"/>
                </a:cubicBezTo>
                <a:lnTo>
                  <a:pt x="11756288" y="2240371"/>
                </a:lnTo>
                <a:lnTo>
                  <a:pt x="11751858" y="2253578"/>
                </a:lnTo>
                <a:cubicBezTo>
                  <a:pt x="11750642" y="2255242"/>
                  <a:pt x="11750294" y="2257858"/>
                  <a:pt x="11752262" y="2273603"/>
                </a:cubicBezTo>
                <a:cubicBezTo>
                  <a:pt x="11740738" y="2308149"/>
                  <a:pt x="11737736" y="2368195"/>
                  <a:pt x="11722998" y="2393147"/>
                </a:cubicBezTo>
                <a:cubicBezTo>
                  <a:pt x="11727870" y="2391170"/>
                  <a:pt x="11729790" y="2408227"/>
                  <a:pt x="11726462" y="2418325"/>
                </a:cubicBezTo>
                <a:cubicBezTo>
                  <a:pt x="11745428" y="2412080"/>
                  <a:pt x="11706204" y="2455637"/>
                  <a:pt x="11717312" y="2469703"/>
                </a:cubicBezTo>
                <a:cubicBezTo>
                  <a:pt x="11706060" y="2466046"/>
                  <a:pt x="11682162" y="2507996"/>
                  <a:pt x="11689052" y="2534428"/>
                </a:cubicBezTo>
                <a:cubicBezTo>
                  <a:pt x="11683298" y="2568704"/>
                  <a:pt x="11671550" y="2590146"/>
                  <a:pt x="11671572" y="2628315"/>
                </a:cubicBezTo>
                <a:cubicBezTo>
                  <a:pt x="11669958" y="2628904"/>
                  <a:pt x="11668516" y="2630315"/>
                  <a:pt x="11667202" y="2632291"/>
                </a:cubicBezTo>
                <a:lnTo>
                  <a:pt x="11663792" y="2639275"/>
                </a:lnTo>
                <a:lnTo>
                  <a:pt x="11663828" y="2640882"/>
                </a:lnTo>
                <a:cubicBezTo>
                  <a:pt x="11663260" y="2646928"/>
                  <a:pt x="11662318" y="2649787"/>
                  <a:pt x="11661216" y="2651232"/>
                </a:cubicBezTo>
                <a:lnTo>
                  <a:pt x="11659736" y="2651998"/>
                </a:lnTo>
                <a:lnTo>
                  <a:pt x="11657658" y="2658628"/>
                </a:lnTo>
                <a:lnTo>
                  <a:pt x="11652798" y="2670425"/>
                </a:lnTo>
                <a:lnTo>
                  <a:pt x="11652608" y="2673819"/>
                </a:lnTo>
                <a:lnTo>
                  <a:pt x="11646398" y="2693461"/>
                </a:lnTo>
                <a:lnTo>
                  <a:pt x="11646654" y="2694295"/>
                </a:lnTo>
                <a:cubicBezTo>
                  <a:pt x="11647086" y="2696613"/>
                  <a:pt x="11647138" y="2699170"/>
                  <a:pt x="11646396" y="2702293"/>
                </a:cubicBezTo>
                <a:cubicBezTo>
                  <a:pt x="11652536" y="2705759"/>
                  <a:pt x="11647852" y="2707391"/>
                  <a:pt x="11645122" y="2716295"/>
                </a:cubicBezTo>
                <a:cubicBezTo>
                  <a:pt x="11654048" y="2723663"/>
                  <a:pt x="11643268" y="2743972"/>
                  <a:pt x="11646406" y="2755554"/>
                </a:cubicBezTo>
                <a:cubicBezTo>
                  <a:pt x="11644200" y="2761932"/>
                  <a:pt x="11642026" y="2768809"/>
                  <a:pt x="11639970" y="2776095"/>
                </a:cubicBezTo>
                <a:lnTo>
                  <a:pt x="11638858" y="2780546"/>
                </a:lnTo>
                <a:lnTo>
                  <a:pt x="11638912" y="2780766"/>
                </a:lnTo>
                <a:cubicBezTo>
                  <a:pt x="11638832" y="2782014"/>
                  <a:pt x="11638528" y="2783583"/>
                  <a:pt x="11637890" y="2785722"/>
                </a:cubicBezTo>
                <a:lnTo>
                  <a:pt x="11636832" y="2788662"/>
                </a:lnTo>
                <a:lnTo>
                  <a:pt x="11634674" y="2797295"/>
                </a:lnTo>
                <a:lnTo>
                  <a:pt x="11634434" y="2801139"/>
                </a:lnTo>
                <a:cubicBezTo>
                  <a:pt x="11635286" y="2816294"/>
                  <a:pt x="11647702" y="2823339"/>
                  <a:pt x="11638528" y="2839295"/>
                </a:cubicBezTo>
                <a:cubicBezTo>
                  <a:pt x="11636094" y="2865138"/>
                  <a:pt x="11641034" y="2884181"/>
                  <a:pt x="11634070" y="2906237"/>
                </a:cubicBezTo>
                <a:cubicBezTo>
                  <a:pt x="11631818" y="2930445"/>
                  <a:pt x="11632514" y="2952380"/>
                  <a:pt x="11628506" y="2972091"/>
                </a:cubicBezTo>
                <a:cubicBezTo>
                  <a:pt x="11629844" y="2981191"/>
                  <a:pt x="11625508" y="2988486"/>
                  <a:pt x="11625932" y="2995729"/>
                </a:cubicBezTo>
                <a:cubicBezTo>
                  <a:pt x="11626358" y="3002972"/>
                  <a:pt x="11636102" y="3002605"/>
                  <a:pt x="11631060" y="3015551"/>
                </a:cubicBezTo>
                <a:cubicBezTo>
                  <a:pt x="11639036" y="3026970"/>
                  <a:pt x="11634852" y="3046550"/>
                  <a:pt x="11634862" y="3052653"/>
                </a:cubicBezTo>
                <a:lnTo>
                  <a:pt x="11638472" y="3085161"/>
                </a:lnTo>
                <a:lnTo>
                  <a:pt x="11617590" y="3113393"/>
                </a:lnTo>
                <a:cubicBezTo>
                  <a:pt x="11621846" y="3121866"/>
                  <a:pt x="11613122" y="3148828"/>
                  <a:pt x="11622718" y="3149063"/>
                </a:cubicBezTo>
                <a:cubicBezTo>
                  <a:pt x="11620874" y="3159401"/>
                  <a:pt x="11616380" y="3164407"/>
                  <a:pt x="11622820" y="3163072"/>
                </a:cubicBezTo>
                <a:cubicBezTo>
                  <a:pt x="11622276" y="3170605"/>
                  <a:pt x="11620826" y="3184783"/>
                  <a:pt x="11619438" y="3194257"/>
                </a:cubicBezTo>
                <a:lnTo>
                  <a:pt x="11614494" y="3219915"/>
                </a:lnTo>
                <a:lnTo>
                  <a:pt x="11613098" y="3221731"/>
                </a:lnTo>
                <a:cubicBezTo>
                  <a:pt x="11612634" y="3224213"/>
                  <a:pt x="11612392" y="3231115"/>
                  <a:pt x="11611708" y="3234801"/>
                </a:cubicBezTo>
                <a:lnTo>
                  <a:pt x="11609006" y="3243851"/>
                </a:lnTo>
                <a:cubicBezTo>
                  <a:pt x="11607894" y="3246676"/>
                  <a:pt x="11606598" y="3249062"/>
                  <a:pt x="11605054" y="3250812"/>
                </a:cubicBezTo>
                <a:cubicBezTo>
                  <a:pt x="11608816" y="3286401"/>
                  <a:pt x="11599242" y="3315146"/>
                  <a:pt x="11596882" y="3351401"/>
                </a:cubicBezTo>
                <a:cubicBezTo>
                  <a:pt x="11606320" y="3370932"/>
                  <a:pt x="11574486" y="3407777"/>
                  <a:pt x="11562942" y="3412738"/>
                </a:cubicBezTo>
                <a:cubicBezTo>
                  <a:pt x="11558508" y="3443835"/>
                  <a:pt x="11567878" y="3479425"/>
                  <a:pt x="11562930" y="3515212"/>
                </a:cubicBezTo>
                <a:lnTo>
                  <a:pt x="11545452" y="3647527"/>
                </a:lnTo>
                <a:cubicBezTo>
                  <a:pt x="11538634" y="3726778"/>
                  <a:pt x="11536610" y="3789073"/>
                  <a:pt x="11537114" y="3864465"/>
                </a:cubicBezTo>
                <a:cubicBezTo>
                  <a:pt x="11537618" y="3939858"/>
                  <a:pt x="11535598" y="4034053"/>
                  <a:pt x="11548476" y="4099881"/>
                </a:cubicBezTo>
                <a:lnTo>
                  <a:pt x="11552432" y="4165133"/>
                </a:lnTo>
                <a:lnTo>
                  <a:pt x="11552732" y="4173457"/>
                </a:lnTo>
                <a:cubicBezTo>
                  <a:pt x="11546540" y="4200651"/>
                  <a:pt x="11557802" y="4228513"/>
                  <a:pt x="11553200" y="4250383"/>
                </a:cubicBezTo>
                <a:cubicBezTo>
                  <a:pt x="11552922" y="4256452"/>
                  <a:pt x="11553192" y="4261667"/>
                  <a:pt x="11553798" y="4266324"/>
                </a:cubicBezTo>
                <a:lnTo>
                  <a:pt x="11556298" y="4278290"/>
                </a:lnTo>
                <a:lnTo>
                  <a:pt x="11558608" y="4279552"/>
                </a:lnTo>
                <a:lnTo>
                  <a:pt x="11559256" y="4288041"/>
                </a:lnTo>
                <a:lnTo>
                  <a:pt x="11559842" y="4289935"/>
                </a:lnTo>
                <a:cubicBezTo>
                  <a:pt x="11559766" y="4297619"/>
                  <a:pt x="11558376" y="4321255"/>
                  <a:pt x="11558794" y="4334153"/>
                </a:cubicBezTo>
                <a:cubicBezTo>
                  <a:pt x="11561310" y="4357137"/>
                  <a:pt x="11552162" y="4349289"/>
                  <a:pt x="11562346" y="4367326"/>
                </a:cubicBezTo>
                <a:cubicBezTo>
                  <a:pt x="11559750" y="4411719"/>
                  <a:pt x="11572402" y="4426587"/>
                  <a:pt x="11564954" y="4468612"/>
                </a:cubicBezTo>
                <a:cubicBezTo>
                  <a:pt x="11563988" y="4505670"/>
                  <a:pt x="11581512" y="4533280"/>
                  <a:pt x="11580786" y="4546196"/>
                </a:cubicBezTo>
                <a:cubicBezTo>
                  <a:pt x="11581754" y="4580683"/>
                  <a:pt x="11563866" y="4624484"/>
                  <a:pt x="11563432" y="4665534"/>
                </a:cubicBezTo>
                <a:cubicBezTo>
                  <a:pt x="11565794" y="4700759"/>
                  <a:pt x="11560190" y="4735452"/>
                  <a:pt x="11568406" y="4764690"/>
                </a:cubicBezTo>
                <a:cubicBezTo>
                  <a:pt x="11567130" y="4767647"/>
                  <a:pt x="11566180" y="4770968"/>
                  <a:pt x="11565462" y="4774527"/>
                </a:cubicBezTo>
                <a:lnTo>
                  <a:pt x="11564000" y="4785178"/>
                </a:lnTo>
                <a:lnTo>
                  <a:pt x="11564328" y="4798347"/>
                </a:lnTo>
                <a:lnTo>
                  <a:pt x="11563206" y="4801234"/>
                </a:lnTo>
                <a:lnTo>
                  <a:pt x="11561136" y="4826142"/>
                </a:lnTo>
                <a:lnTo>
                  <a:pt x="11561700" y="4829040"/>
                </a:lnTo>
                <a:lnTo>
                  <a:pt x="11560522" y="4853748"/>
                </a:lnTo>
                <a:lnTo>
                  <a:pt x="11560924" y="4853991"/>
                </a:lnTo>
                <a:cubicBezTo>
                  <a:pt x="11561796" y="4855098"/>
                  <a:pt x="11562390" y="4856978"/>
                  <a:pt x="11562416" y="4860528"/>
                </a:cubicBezTo>
                <a:cubicBezTo>
                  <a:pt x="11568496" y="4853650"/>
                  <a:pt x="11564776" y="4862172"/>
                  <a:pt x="11564316" y="4873245"/>
                </a:cubicBezTo>
                <a:lnTo>
                  <a:pt x="11572682" y="4927107"/>
                </a:lnTo>
                <a:lnTo>
                  <a:pt x="11572672" y="4932248"/>
                </a:lnTo>
                <a:cubicBezTo>
                  <a:pt x="11572704" y="4932275"/>
                  <a:pt x="11572734" y="4932305"/>
                  <a:pt x="11572766" y="4932333"/>
                </a:cubicBezTo>
                <a:cubicBezTo>
                  <a:pt x="11572964" y="4933414"/>
                  <a:pt x="11573036" y="4935090"/>
                  <a:pt x="11572942" y="4937721"/>
                </a:cubicBezTo>
                <a:lnTo>
                  <a:pt x="11577402" y="4975055"/>
                </a:lnTo>
                <a:cubicBezTo>
                  <a:pt x="11574168" y="4991322"/>
                  <a:pt x="11579054" y="4994280"/>
                  <a:pt x="11580860" y="5016279"/>
                </a:cubicBezTo>
                <a:cubicBezTo>
                  <a:pt x="11577794" y="5025639"/>
                  <a:pt x="11578930" y="5033009"/>
                  <a:pt x="11581396" y="5040153"/>
                </a:cubicBezTo>
                <a:cubicBezTo>
                  <a:pt x="11580034" y="5061698"/>
                  <a:pt x="11583522" y="5081146"/>
                  <a:pt x="11584442" y="5105259"/>
                </a:cubicBezTo>
                <a:cubicBezTo>
                  <a:pt x="11580512" y="5131545"/>
                  <a:pt x="11587750" y="5144617"/>
                  <a:pt x="11588702" y="5170388"/>
                </a:cubicBezTo>
                <a:cubicBezTo>
                  <a:pt x="11581846" y="5193034"/>
                  <a:pt x="11594798" y="5188571"/>
                  <a:pt x="11597568" y="5201681"/>
                </a:cubicBezTo>
                <a:lnTo>
                  <a:pt x="11596842" y="5215195"/>
                </a:lnTo>
                <a:lnTo>
                  <a:pt x="11596192" y="5218814"/>
                </a:lnTo>
                <a:cubicBezTo>
                  <a:pt x="11595848" y="5221331"/>
                  <a:pt x="11595754" y="5223032"/>
                  <a:pt x="11595836" y="5224243"/>
                </a:cubicBezTo>
                <a:lnTo>
                  <a:pt x="11595408" y="5229443"/>
                </a:lnTo>
                <a:cubicBezTo>
                  <a:pt x="11594346" y="5237912"/>
                  <a:pt x="11593122" y="5246108"/>
                  <a:pt x="11591796" y="5253878"/>
                </a:cubicBezTo>
                <a:cubicBezTo>
                  <a:pt x="11596328" y="5261714"/>
                  <a:pt x="11588472" y="5289750"/>
                  <a:pt x="11598078" y="5288650"/>
                </a:cubicBezTo>
                <a:cubicBezTo>
                  <a:pt x="11596572" y="5299191"/>
                  <a:pt x="11592238" y="5304794"/>
                  <a:pt x="11598640" y="5302571"/>
                </a:cubicBezTo>
                <a:cubicBezTo>
                  <a:pt x="11598320" y="5306080"/>
                  <a:pt x="11598696" y="5308372"/>
                  <a:pt x="11599412" y="5310113"/>
                </a:cubicBezTo>
                <a:lnTo>
                  <a:pt x="11599768" y="5310652"/>
                </a:lnTo>
                <a:lnTo>
                  <a:pt x="11593310" y="5352392"/>
                </a:lnTo>
                <a:lnTo>
                  <a:pt x="11592144" y="5360280"/>
                </a:lnTo>
                <a:lnTo>
                  <a:pt x="11589598" y="5374040"/>
                </a:lnTo>
                <a:lnTo>
                  <a:pt x="11589840" y="5375477"/>
                </a:lnTo>
                <a:lnTo>
                  <a:pt x="11587428" y="5384856"/>
                </a:lnTo>
                <a:cubicBezTo>
                  <a:pt x="11586404" y="5387820"/>
                  <a:pt x="11585186" y="5390375"/>
                  <a:pt x="11583696" y="5392331"/>
                </a:cubicBezTo>
                <a:cubicBezTo>
                  <a:pt x="11588614" y="5427214"/>
                  <a:pt x="11579964" y="5457140"/>
                  <a:pt x="11578774" y="5493537"/>
                </a:cubicBezTo>
                <a:cubicBezTo>
                  <a:pt x="11574386" y="5533576"/>
                  <a:pt x="11562428" y="5590359"/>
                  <a:pt x="11557362" y="5632561"/>
                </a:cubicBezTo>
                <a:lnTo>
                  <a:pt x="11548380" y="5746753"/>
                </a:lnTo>
                <a:cubicBezTo>
                  <a:pt x="11556238" y="5772089"/>
                  <a:pt x="11550878" y="5798350"/>
                  <a:pt x="11551024" y="5822826"/>
                </a:cubicBezTo>
                <a:cubicBezTo>
                  <a:pt x="11542796" y="5814291"/>
                  <a:pt x="11553924" y="5853157"/>
                  <a:pt x="11544052" y="5852276"/>
                </a:cubicBezTo>
                <a:cubicBezTo>
                  <a:pt x="11544390" y="5856758"/>
                  <a:pt x="11545032" y="5861128"/>
                  <a:pt x="11545748" y="5865520"/>
                </a:cubicBezTo>
                <a:lnTo>
                  <a:pt x="11546116" y="5867822"/>
                </a:lnTo>
                <a:lnTo>
                  <a:pt x="11545906" y="5876651"/>
                </a:lnTo>
                <a:lnTo>
                  <a:pt x="11547962" y="5879618"/>
                </a:lnTo>
                <a:lnTo>
                  <a:pt x="11549160" y="5893249"/>
                </a:lnTo>
                <a:cubicBezTo>
                  <a:pt x="11549282" y="5898280"/>
                  <a:pt x="11549030" y="5903609"/>
                  <a:pt x="11548180" y="5909369"/>
                </a:cubicBezTo>
                <a:cubicBezTo>
                  <a:pt x="11541720" y="5927436"/>
                  <a:pt x="11549640" y="5963239"/>
                  <a:pt x="11541162" y="5985355"/>
                </a:cubicBezTo>
                <a:cubicBezTo>
                  <a:pt x="11538794" y="5993983"/>
                  <a:pt x="11531140" y="6003419"/>
                  <a:pt x="11533408" y="6010880"/>
                </a:cubicBezTo>
                <a:cubicBezTo>
                  <a:pt x="11533384" y="6032967"/>
                  <a:pt x="11540672" y="6093692"/>
                  <a:pt x="11541022" y="6117880"/>
                </a:cubicBezTo>
                <a:cubicBezTo>
                  <a:pt x="11536010" y="6127417"/>
                  <a:pt x="11542236" y="6147591"/>
                  <a:pt x="11540416" y="6176296"/>
                </a:cubicBezTo>
                <a:cubicBezTo>
                  <a:pt x="11533696" y="6193575"/>
                  <a:pt x="11520672" y="6223706"/>
                  <a:pt x="11515330" y="6241549"/>
                </a:cubicBezTo>
                <a:cubicBezTo>
                  <a:pt x="11509988" y="6259393"/>
                  <a:pt x="11506830" y="6256209"/>
                  <a:pt x="11508360" y="6283356"/>
                </a:cubicBezTo>
                <a:cubicBezTo>
                  <a:pt x="11496758" y="6317094"/>
                  <a:pt x="11506504" y="6340085"/>
                  <a:pt x="11502164" y="6370897"/>
                </a:cubicBezTo>
                <a:cubicBezTo>
                  <a:pt x="11498220" y="6406078"/>
                  <a:pt x="11505228" y="6378276"/>
                  <a:pt x="11493420" y="6419907"/>
                </a:cubicBezTo>
                <a:cubicBezTo>
                  <a:pt x="11496498" y="6425815"/>
                  <a:pt x="11498672" y="6444204"/>
                  <a:pt x="11496258" y="6453162"/>
                </a:cubicBezTo>
                <a:cubicBezTo>
                  <a:pt x="11496982" y="6471523"/>
                  <a:pt x="11512650" y="6498528"/>
                  <a:pt x="11512334" y="6514298"/>
                </a:cubicBezTo>
                <a:cubicBezTo>
                  <a:pt x="11512200" y="6527176"/>
                  <a:pt x="11507906" y="6505466"/>
                  <a:pt x="11506458" y="6519308"/>
                </a:cubicBezTo>
                <a:cubicBezTo>
                  <a:pt x="11505546" y="6536357"/>
                  <a:pt x="11496970" y="6533583"/>
                  <a:pt x="11506912" y="6550074"/>
                </a:cubicBezTo>
                <a:cubicBezTo>
                  <a:pt x="11502902" y="6566946"/>
                  <a:pt x="11507560" y="6571936"/>
                  <a:pt x="11508214" y="6596919"/>
                </a:cubicBezTo>
                <a:cubicBezTo>
                  <a:pt x="11504722" y="6606203"/>
                  <a:pt x="11505462" y="6614758"/>
                  <a:pt x="11507524" y="6623534"/>
                </a:cubicBezTo>
                <a:cubicBezTo>
                  <a:pt x="11505086" y="6646907"/>
                  <a:pt x="11507528" y="6669655"/>
                  <a:pt x="11507206" y="6696669"/>
                </a:cubicBezTo>
                <a:cubicBezTo>
                  <a:pt x="11501998" y="6724388"/>
                  <a:pt x="11508454" y="6741397"/>
                  <a:pt x="11508078" y="6770256"/>
                </a:cubicBezTo>
                <a:cubicBezTo>
                  <a:pt x="11509260" y="6790406"/>
                  <a:pt x="11512798" y="6819910"/>
                  <a:pt x="11515012" y="6840678"/>
                </a:cubicBezTo>
                <a:lnTo>
                  <a:pt x="11515906" y="6850048"/>
                </a:lnTo>
                <a:lnTo>
                  <a:pt x="0" y="6850048"/>
                </a:lnTo>
                <a:lnTo>
                  <a:pt x="0" y="6150255"/>
                </a:lnTo>
                <a:lnTo>
                  <a:pt x="17548" y="6079421"/>
                </a:lnTo>
                <a:cubicBezTo>
                  <a:pt x="24104" y="6016456"/>
                  <a:pt x="27371" y="6035306"/>
                  <a:pt x="27043" y="5985942"/>
                </a:cubicBezTo>
                <a:cubicBezTo>
                  <a:pt x="26678" y="5981021"/>
                  <a:pt x="35914" y="5971603"/>
                  <a:pt x="33624" y="5952542"/>
                </a:cubicBezTo>
                <a:cubicBezTo>
                  <a:pt x="37578" y="5922372"/>
                  <a:pt x="48696" y="5939028"/>
                  <a:pt x="52357" y="5900385"/>
                </a:cubicBezTo>
                <a:cubicBezTo>
                  <a:pt x="55799" y="5903958"/>
                  <a:pt x="54094" y="5866099"/>
                  <a:pt x="66315" y="5862451"/>
                </a:cubicBezTo>
                <a:cubicBezTo>
                  <a:pt x="70207" y="5846033"/>
                  <a:pt x="73489" y="5820812"/>
                  <a:pt x="75710" y="5801878"/>
                </a:cubicBezTo>
                <a:cubicBezTo>
                  <a:pt x="81695" y="5773510"/>
                  <a:pt x="88149" y="5759388"/>
                  <a:pt x="92413" y="5755196"/>
                </a:cubicBezTo>
                <a:cubicBezTo>
                  <a:pt x="99183" y="5726796"/>
                  <a:pt x="100401" y="5729867"/>
                  <a:pt x="114766" y="5692575"/>
                </a:cubicBezTo>
                <a:cubicBezTo>
                  <a:pt x="109606" y="5670690"/>
                  <a:pt x="120766" y="5651885"/>
                  <a:pt x="130959" y="5642725"/>
                </a:cubicBezTo>
                <a:cubicBezTo>
                  <a:pt x="140615" y="5617952"/>
                  <a:pt x="163671" y="5564143"/>
                  <a:pt x="166724" y="5528753"/>
                </a:cubicBezTo>
                <a:cubicBezTo>
                  <a:pt x="165990" y="5474631"/>
                  <a:pt x="177327" y="5489775"/>
                  <a:pt x="185947" y="5465696"/>
                </a:cubicBezTo>
                <a:cubicBezTo>
                  <a:pt x="196662" y="5446952"/>
                  <a:pt x="187411" y="5449560"/>
                  <a:pt x="200956" y="5429999"/>
                </a:cubicBezTo>
                <a:lnTo>
                  <a:pt x="216668" y="5393769"/>
                </a:lnTo>
                <a:lnTo>
                  <a:pt x="241271" y="5350074"/>
                </a:lnTo>
                <a:lnTo>
                  <a:pt x="248034" y="5340072"/>
                </a:lnTo>
                <a:cubicBezTo>
                  <a:pt x="248058" y="5334942"/>
                  <a:pt x="248479" y="5331687"/>
                  <a:pt x="249221" y="5329608"/>
                </a:cubicBezTo>
                <a:cubicBezTo>
                  <a:pt x="249320" y="5329557"/>
                  <a:pt x="249420" y="5329504"/>
                  <a:pt x="249519" y="5329453"/>
                </a:cubicBezTo>
                <a:lnTo>
                  <a:pt x="252498" y="5314689"/>
                </a:lnTo>
                <a:cubicBezTo>
                  <a:pt x="252864" y="5297574"/>
                  <a:pt x="278981" y="5263235"/>
                  <a:pt x="278285" y="5246981"/>
                </a:cubicBezTo>
                <a:cubicBezTo>
                  <a:pt x="294835" y="5239806"/>
                  <a:pt x="267309" y="5243000"/>
                  <a:pt x="282334" y="5215649"/>
                </a:cubicBezTo>
                <a:cubicBezTo>
                  <a:pt x="284338" y="5203457"/>
                  <a:pt x="286369" y="5198331"/>
                  <a:pt x="287909" y="5188115"/>
                </a:cubicBezTo>
                <a:cubicBezTo>
                  <a:pt x="288332" y="5187974"/>
                  <a:pt x="291148" y="5154493"/>
                  <a:pt x="291570" y="5154352"/>
                </a:cubicBezTo>
                <a:lnTo>
                  <a:pt x="295687" y="5129949"/>
                </a:lnTo>
                <a:lnTo>
                  <a:pt x="297770" y="5124375"/>
                </a:lnTo>
                <a:lnTo>
                  <a:pt x="294552" y="5091886"/>
                </a:lnTo>
                <a:lnTo>
                  <a:pt x="294372" y="5075666"/>
                </a:lnTo>
                <a:lnTo>
                  <a:pt x="291261" y="5069914"/>
                </a:lnTo>
                <a:cubicBezTo>
                  <a:pt x="289602" y="5064348"/>
                  <a:pt x="289412" y="5057213"/>
                  <a:pt x="292549" y="5046565"/>
                </a:cubicBezTo>
                <a:lnTo>
                  <a:pt x="293850" y="5044324"/>
                </a:lnTo>
                <a:lnTo>
                  <a:pt x="288225" y="5011521"/>
                </a:lnTo>
                <a:cubicBezTo>
                  <a:pt x="286438" y="5004509"/>
                  <a:pt x="295879" y="4976501"/>
                  <a:pt x="292304" y="4970595"/>
                </a:cubicBezTo>
                <a:cubicBezTo>
                  <a:pt x="297173" y="4914689"/>
                  <a:pt x="280545" y="4880484"/>
                  <a:pt x="292037" y="4812226"/>
                </a:cubicBezTo>
                <a:cubicBezTo>
                  <a:pt x="296651" y="4766534"/>
                  <a:pt x="296553" y="4740857"/>
                  <a:pt x="300183" y="4711370"/>
                </a:cubicBezTo>
                <a:cubicBezTo>
                  <a:pt x="303813" y="4681883"/>
                  <a:pt x="310253" y="4654301"/>
                  <a:pt x="313819" y="4635304"/>
                </a:cubicBezTo>
                <a:cubicBezTo>
                  <a:pt x="317385" y="4616307"/>
                  <a:pt x="319059" y="4621434"/>
                  <a:pt x="321580" y="4597389"/>
                </a:cubicBezTo>
                <a:cubicBezTo>
                  <a:pt x="324100" y="4573344"/>
                  <a:pt x="322182" y="4514378"/>
                  <a:pt x="328942" y="4491032"/>
                </a:cubicBezTo>
                <a:cubicBezTo>
                  <a:pt x="328254" y="4465815"/>
                  <a:pt x="339350" y="4462516"/>
                  <a:pt x="338027" y="4448739"/>
                </a:cubicBezTo>
                <a:cubicBezTo>
                  <a:pt x="354594" y="4377504"/>
                  <a:pt x="351648" y="4318161"/>
                  <a:pt x="348965" y="4231470"/>
                </a:cubicBezTo>
                <a:cubicBezTo>
                  <a:pt x="353874" y="4174323"/>
                  <a:pt x="356666" y="4175355"/>
                  <a:pt x="359496" y="4150308"/>
                </a:cubicBezTo>
                <a:cubicBezTo>
                  <a:pt x="362339" y="4142663"/>
                  <a:pt x="352449" y="4138872"/>
                  <a:pt x="356364" y="4131985"/>
                </a:cubicBezTo>
                <a:lnTo>
                  <a:pt x="361593" y="4096619"/>
                </a:lnTo>
                <a:lnTo>
                  <a:pt x="371792" y="4070654"/>
                </a:lnTo>
                <a:lnTo>
                  <a:pt x="378262" y="4046249"/>
                </a:lnTo>
                <a:lnTo>
                  <a:pt x="381009" y="4016915"/>
                </a:lnTo>
                <a:cubicBezTo>
                  <a:pt x="383439" y="4007929"/>
                  <a:pt x="391279" y="4007340"/>
                  <a:pt x="391151" y="3995496"/>
                </a:cubicBezTo>
                <a:cubicBezTo>
                  <a:pt x="396353" y="3959536"/>
                  <a:pt x="400862" y="3894766"/>
                  <a:pt x="406592" y="3845871"/>
                </a:cubicBezTo>
                <a:cubicBezTo>
                  <a:pt x="403177" y="3821649"/>
                  <a:pt x="409717" y="3786911"/>
                  <a:pt x="419462" y="3776866"/>
                </a:cubicBezTo>
                <a:cubicBezTo>
                  <a:pt x="422173" y="3764871"/>
                  <a:pt x="422222" y="3735955"/>
                  <a:pt x="420303" y="3724288"/>
                </a:cubicBezTo>
                <a:cubicBezTo>
                  <a:pt x="420584" y="3713932"/>
                  <a:pt x="424293" y="3712054"/>
                  <a:pt x="425736" y="3698294"/>
                </a:cubicBezTo>
                <a:cubicBezTo>
                  <a:pt x="429134" y="3683275"/>
                  <a:pt x="445239" y="3650699"/>
                  <a:pt x="450275" y="3636556"/>
                </a:cubicBezTo>
                <a:cubicBezTo>
                  <a:pt x="455311" y="3622413"/>
                  <a:pt x="450096" y="3636797"/>
                  <a:pt x="455950" y="3613438"/>
                </a:cubicBezTo>
                <a:cubicBezTo>
                  <a:pt x="457946" y="3605104"/>
                  <a:pt x="465726" y="3606849"/>
                  <a:pt x="469436" y="3588931"/>
                </a:cubicBezTo>
                <a:cubicBezTo>
                  <a:pt x="473148" y="3571012"/>
                  <a:pt x="477437" y="3530877"/>
                  <a:pt x="478216" y="3505927"/>
                </a:cubicBezTo>
                <a:cubicBezTo>
                  <a:pt x="465624" y="3478053"/>
                  <a:pt x="482767" y="3487820"/>
                  <a:pt x="466921" y="3436850"/>
                </a:cubicBezTo>
                <a:cubicBezTo>
                  <a:pt x="468947" y="3435539"/>
                  <a:pt x="468075" y="3414710"/>
                  <a:pt x="469431" y="3393361"/>
                </a:cubicBezTo>
                <a:cubicBezTo>
                  <a:pt x="470787" y="3372012"/>
                  <a:pt x="482148" y="3326552"/>
                  <a:pt x="475054" y="3308755"/>
                </a:cubicBezTo>
                <a:lnTo>
                  <a:pt x="474310" y="3151747"/>
                </a:lnTo>
                <a:lnTo>
                  <a:pt x="486215" y="3061618"/>
                </a:lnTo>
                <a:cubicBezTo>
                  <a:pt x="488121" y="3030278"/>
                  <a:pt x="496811" y="3025014"/>
                  <a:pt x="493402" y="3004882"/>
                </a:cubicBezTo>
                <a:cubicBezTo>
                  <a:pt x="495599" y="2970945"/>
                  <a:pt x="511735" y="2992431"/>
                  <a:pt x="498742" y="2953275"/>
                </a:cubicBezTo>
                <a:cubicBezTo>
                  <a:pt x="512558" y="2963977"/>
                  <a:pt x="494995" y="2934875"/>
                  <a:pt x="506118" y="2914739"/>
                </a:cubicBezTo>
                <a:cubicBezTo>
                  <a:pt x="497917" y="2886497"/>
                  <a:pt x="508247" y="2857462"/>
                  <a:pt x="509450" y="2840319"/>
                </a:cubicBezTo>
                <a:cubicBezTo>
                  <a:pt x="510653" y="2823176"/>
                  <a:pt x="514436" y="2836441"/>
                  <a:pt x="513337" y="2811881"/>
                </a:cubicBezTo>
                <a:lnTo>
                  <a:pt x="518905" y="2777197"/>
                </a:lnTo>
                <a:cubicBezTo>
                  <a:pt x="514307" y="2779008"/>
                  <a:pt x="515662" y="2773990"/>
                  <a:pt x="516381" y="2760229"/>
                </a:cubicBezTo>
                <a:lnTo>
                  <a:pt x="512284" y="2723271"/>
                </a:lnTo>
                <a:lnTo>
                  <a:pt x="516417" y="2697909"/>
                </a:lnTo>
                <a:cubicBezTo>
                  <a:pt x="516277" y="2694509"/>
                  <a:pt x="511777" y="2670333"/>
                  <a:pt x="508245" y="2670818"/>
                </a:cubicBezTo>
                <a:cubicBezTo>
                  <a:pt x="523059" y="2644368"/>
                  <a:pt x="513753" y="2641721"/>
                  <a:pt x="509977" y="2614598"/>
                </a:cubicBezTo>
                <a:cubicBezTo>
                  <a:pt x="511368" y="2591343"/>
                  <a:pt x="511836" y="2611388"/>
                  <a:pt x="513586" y="2555192"/>
                </a:cubicBezTo>
                <a:cubicBezTo>
                  <a:pt x="529849" y="2533316"/>
                  <a:pt x="501799" y="2549042"/>
                  <a:pt x="524573" y="2506102"/>
                </a:cubicBezTo>
                <a:cubicBezTo>
                  <a:pt x="522798" y="2504000"/>
                  <a:pt x="524426" y="2477490"/>
                  <a:pt x="526211" y="2463615"/>
                </a:cubicBezTo>
                <a:cubicBezTo>
                  <a:pt x="527997" y="2449740"/>
                  <a:pt x="525821" y="2437204"/>
                  <a:pt x="535288" y="2422849"/>
                </a:cubicBezTo>
                <a:cubicBezTo>
                  <a:pt x="538200" y="2412361"/>
                  <a:pt x="533938" y="2431104"/>
                  <a:pt x="538894" y="2398306"/>
                </a:cubicBezTo>
                <a:cubicBezTo>
                  <a:pt x="543849" y="2365508"/>
                  <a:pt x="560628" y="2258604"/>
                  <a:pt x="565019" y="2226060"/>
                </a:cubicBezTo>
                <a:cubicBezTo>
                  <a:pt x="569411" y="2193516"/>
                  <a:pt x="571990" y="2216405"/>
                  <a:pt x="572425" y="2203044"/>
                </a:cubicBezTo>
                <a:cubicBezTo>
                  <a:pt x="572861" y="2189683"/>
                  <a:pt x="565754" y="2160914"/>
                  <a:pt x="567634" y="2145894"/>
                </a:cubicBezTo>
                <a:cubicBezTo>
                  <a:pt x="569552" y="2127038"/>
                  <a:pt x="576895" y="2124242"/>
                  <a:pt x="576524" y="2112924"/>
                </a:cubicBezTo>
                <a:cubicBezTo>
                  <a:pt x="566248" y="2102460"/>
                  <a:pt x="566361" y="2091349"/>
                  <a:pt x="572593" y="2073223"/>
                </a:cubicBezTo>
                <a:cubicBezTo>
                  <a:pt x="575393" y="2039410"/>
                  <a:pt x="564822" y="2039383"/>
                  <a:pt x="566346" y="2006730"/>
                </a:cubicBezTo>
                <a:cubicBezTo>
                  <a:pt x="565764" y="1992401"/>
                  <a:pt x="569077" y="1984735"/>
                  <a:pt x="565784" y="1960829"/>
                </a:cubicBezTo>
                <a:cubicBezTo>
                  <a:pt x="566486" y="1943808"/>
                  <a:pt x="568252" y="1909609"/>
                  <a:pt x="557910" y="1886564"/>
                </a:cubicBezTo>
                <a:cubicBezTo>
                  <a:pt x="556594" y="1861569"/>
                  <a:pt x="556127" y="1879721"/>
                  <a:pt x="558732" y="1852441"/>
                </a:cubicBezTo>
                <a:cubicBezTo>
                  <a:pt x="559253" y="1819115"/>
                  <a:pt x="552986" y="1805243"/>
                  <a:pt x="554477" y="1785985"/>
                </a:cubicBezTo>
                <a:cubicBezTo>
                  <a:pt x="550197" y="1773445"/>
                  <a:pt x="555297" y="1787647"/>
                  <a:pt x="549925" y="1739449"/>
                </a:cubicBezTo>
                <a:cubicBezTo>
                  <a:pt x="559439" y="1720347"/>
                  <a:pt x="546428" y="1704007"/>
                  <a:pt x="548478" y="1687662"/>
                </a:cubicBezTo>
                <a:cubicBezTo>
                  <a:pt x="547438" y="1661740"/>
                  <a:pt x="547552" y="1598028"/>
                  <a:pt x="546079" y="1574394"/>
                </a:cubicBezTo>
                <a:cubicBezTo>
                  <a:pt x="544606" y="1550760"/>
                  <a:pt x="542413" y="1575916"/>
                  <a:pt x="539645" y="1545855"/>
                </a:cubicBezTo>
                <a:cubicBezTo>
                  <a:pt x="551965" y="1490487"/>
                  <a:pt x="529792" y="1459589"/>
                  <a:pt x="527078" y="1403551"/>
                </a:cubicBezTo>
                <a:cubicBezTo>
                  <a:pt x="509907" y="1369534"/>
                  <a:pt x="527744" y="1345427"/>
                  <a:pt x="514603" y="1308232"/>
                </a:cubicBezTo>
                <a:cubicBezTo>
                  <a:pt x="510585" y="1283061"/>
                  <a:pt x="514424" y="1279405"/>
                  <a:pt x="512548" y="1265228"/>
                </a:cubicBezTo>
                <a:cubicBezTo>
                  <a:pt x="510672" y="1251051"/>
                  <a:pt x="506150" y="1235061"/>
                  <a:pt x="503347" y="1223169"/>
                </a:cubicBezTo>
                <a:cubicBezTo>
                  <a:pt x="507006" y="1216804"/>
                  <a:pt x="500559" y="1167333"/>
                  <a:pt x="495727" y="1168475"/>
                </a:cubicBezTo>
                <a:cubicBezTo>
                  <a:pt x="497383" y="1161125"/>
                  <a:pt x="503792" y="1140806"/>
                  <a:pt x="496141" y="1138512"/>
                </a:cubicBezTo>
                <a:cubicBezTo>
                  <a:pt x="496060" y="1100984"/>
                  <a:pt x="494987" y="1079901"/>
                  <a:pt x="505184" y="1047073"/>
                </a:cubicBezTo>
                <a:cubicBezTo>
                  <a:pt x="508983" y="1023742"/>
                  <a:pt x="506944" y="1040037"/>
                  <a:pt x="509355" y="1025516"/>
                </a:cubicBezTo>
                <a:cubicBezTo>
                  <a:pt x="511766" y="1010995"/>
                  <a:pt x="507447" y="986805"/>
                  <a:pt x="506873" y="963123"/>
                </a:cubicBezTo>
                <a:cubicBezTo>
                  <a:pt x="507006" y="939112"/>
                  <a:pt x="511112" y="911137"/>
                  <a:pt x="512548" y="893356"/>
                </a:cubicBezTo>
                <a:cubicBezTo>
                  <a:pt x="513984" y="875575"/>
                  <a:pt x="513640" y="871333"/>
                  <a:pt x="515492" y="856438"/>
                </a:cubicBezTo>
                <a:cubicBezTo>
                  <a:pt x="512022" y="831582"/>
                  <a:pt x="513851" y="810695"/>
                  <a:pt x="521269" y="792080"/>
                </a:cubicBezTo>
                <a:cubicBezTo>
                  <a:pt x="523173" y="777595"/>
                  <a:pt x="527507" y="785019"/>
                  <a:pt x="529314" y="774293"/>
                </a:cubicBezTo>
                <a:cubicBezTo>
                  <a:pt x="531122" y="763567"/>
                  <a:pt x="522950" y="756728"/>
                  <a:pt x="524928" y="727723"/>
                </a:cubicBezTo>
                <a:cubicBezTo>
                  <a:pt x="525327" y="717404"/>
                  <a:pt x="532992" y="717749"/>
                  <a:pt x="534104" y="695712"/>
                </a:cubicBezTo>
                <a:cubicBezTo>
                  <a:pt x="535215" y="673675"/>
                  <a:pt x="540000" y="585070"/>
                  <a:pt x="541179" y="552638"/>
                </a:cubicBezTo>
                <a:cubicBezTo>
                  <a:pt x="542357" y="520206"/>
                  <a:pt x="539121" y="533336"/>
                  <a:pt x="538784" y="517789"/>
                </a:cubicBezTo>
                <a:cubicBezTo>
                  <a:pt x="538447" y="502242"/>
                  <a:pt x="529995" y="483849"/>
                  <a:pt x="539155" y="459355"/>
                </a:cubicBezTo>
                <a:cubicBezTo>
                  <a:pt x="534282" y="441033"/>
                  <a:pt x="545465" y="440562"/>
                  <a:pt x="548350" y="420246"/>
                </a:cubicBezTo>
                <a:cubicBezTo>
                  <a:pt x="552432" y="409037"/>
                  <a:pt x="551248" y="395007"/>
                  <a:pt x="554063" y="385753"/>
                </a:cubicBezTo>
                <a:cubicBezTo>
                  <a:pt x="556878" y="376499"/>
                  <a:pt x="557385" y="369183"/>
                  <a:pt x="560450" y="362337"/>
                </a:cubicBezTo>
                <a:cubicBezTo>
                  <a:pt x="563515" y="355491"/>
                  <a:pt x="569657" y="353410"/>
                  <a:pt x="572451" y="344679"/>
                </a:cubicBezTo>
                <a:cubicBezTo>
                  <a:pt x="575246" y="335948"/>
                  <a:pt x="580164" y="322294"/>
                  <a:pt x="582006" y="312331"/>
                </a:cubicBezTo>
                <a:cubicBezTo>
                  <a:pt x="583847" y="302368"/>
                  <a:pt x="580997" y="303880"/>
                  <a:pt x="583503" y="284899"/>
                </a:cubicBezTo>
                <a:cubicBezTo>
                  <a:pt x="588855" y="253960"/>
                  <a:pt x="592732" y="226097"/>
                  <a:pt x="592254" y="191300"/>
                </a:cubicBezTo>
                <a:cubicBezTo>
                  <a:pt x="602017" y="184777"/>
                  <a:pt x="597586" y="174390"/>
                  <a:pt x="592419" y="160499"/>
                </a:cubicBezTo>
                <a:cubicBezTo>
                  <a:pt x="599540" y="134531"/>
                  <a:pt x="605057" y="90673"/>
                  <a:pt x="620978" y="46251"/>
                </a:cubicBezTo>
                <a:cubicBezTo>
                  <a:pt x="630736" y="27343"/>
                  <a:pt x="632412" y="23169"/>
                  <a:pt x="635098" y="96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07361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B2B0623-E22A-490E-993C-B2113B3EDC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70" b="12731"/>
          <a:stretch/>
        </p:blipFill>
        <p:spPr>
          <a:xfrm>
            <a:off x="20" y="1"/>
            <a:ext cx="12191980" cy="6721475"/>
          </a:xfrm>
          <a:custGeom>
            <a:avLst/>
            <a:gdLst/>
            <a:ahLst/>
            <a:cxnLst/>
            <a:rect l="l" t="t" r="r" b="b"/>
            <a:pathLst>
              <a:path w="12192000" h="6721475">
                <a:moveTo>
                  <a:pt x="4721175" y="5742856"/>
                </a:moveTo>
                <a:lnTo>
                  <a:pt x="4722110" y="5743067"/>
                </a:lnTo>
                <a:cubicBezTo>
                  <a:pt x="4721144" y="5743709"/>
                  <a:pt x="4718265" y="5744315"/>
                  <a:pt x="4717201" y="574433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34942"/>
                </a:lnTo>
                <a:lnTo>
                  <a:pt x="12192000" y="2274073"/>
                </a:lnTo>
                <a:lnTo>
                  <a:pt x="12192000" y="6586253"/>
                </a:lnTo>
                <a:lnTo>
                  <a:pt x="12140861" y="6605451"/>
                </a:lnTo>
                <a:cubicBezTo>
                  <a:pt x="12126657" y="6607665"/>
                  <a:pt x="12093590" y="6662867"/>
                  <a:pt x="12080162" y="6661300"/>
                </a:cubicBezTo>
                <a:cubicBezTo>
                  <a:pt x="11978189" y="6685453"/>
                  <a:pt x="11967362" y="6708506"/>
                  <a:pt x="11917886" y="6696520"/>
                </a:cubicBezTo>
                <a:cubicBezTo>
                  <a:pt x="11872780" y="6694805"/>
                  <a:pt x="11928862" y="6731720"/>
                  <a:pt x="11894611" y="6718680"/>
                </a:cubicBezTo>
                <a:cubicBezTo>
                  <a:pt x="11860360" y="6705640"/>
                  <a:pt x="11736092" y="6642174"/>
                  <a:pt x="11712380" y="6618279"/>
                </a:cubicBezTo>
                <a:cubicBezTo>
                  <a:pt x="11688668" y="6594384"/>
                  <a:pt x="11627913" y="6617875"/>
                  <a:pt x="11585367" y="6575313"/>
                </a:cubicBezTo>
                <a:lnTo>
                  <a:pt x="11516471" y="6498621"/>
                </a:lnTo>
                <a:cubicBezTo>
                  <a:pt x="11468275" y="6496789"/>
                  <a:pt x="11507336" y="6461535"/>
                  <a:pt x="11462693" y="6445069"/>
                </a:cubicBezTo>
                <a:cubicBezTo>
                  <a:pt x="11417568" y="6443442"/>
                  <a:pt x="11408022" y="6391555"/>
                  <a:pt x="11369713" y="6383596"/>
                </a:cubicBezTo>
                <a:cubicBezTo>
                  <a:pt x="11354318" y="6389646"/>
                  <a:pt x="11288329" y="6334752"/>
                  <a:pt x="11273970" y="6323928"/>
                </a:cubicBezTo>
                <a:cubicBezTo>
                  <a:pt x="11231914" y="6325320"/>
                  <a:pt x="11221974" y="6315486"/>
                  <a:pt x="11195085" y="6302909"/>
                </a:cubicBezTo>
                <a:cubicBezTo>
                  <a:pt x="11164087" y="6332691"/>
                  <a:pt x="11171650" y="6306732"/>
                  <a:pt x="11143409" y="6303556"/>
                </a:cubicBezTo>
                <a:cubicBezTo>
                  <a:pt x="11125907" y="6299917"/>
                  <a:pt x="11102604" y="6295777"/>
                  <a:pt x="11085936" y="6294307"/>
                </a:cubicBezTo>
                <a:cubicBezTo>
                  <a:pt x="11057494" y="6294603"/>
                  <a:pt x="11029907" y="6276438"/>
                  <a:pt x="11030954" y="6291426"/>
                </a:cubicBezTo>
                <a:cubicBezTo>
                  <a:pt x="11007785" y="6293943"/>
                  <a:pt x="10982006" y="6298120"/>
                  <a:pt x="10951061" y="6296182"/>
                </a:cubicBezTo>
                <a:cubicBezTo>
                  <a:pt x="10885366" y="6259348"/>
                  <a:pt x="10915289" y="6295910"/>
                  <a:pt x="10857722" y="6283099"/>
                </a:cubicBezTo>
                <a:cubicBezTo>
                  <a:pt x="10806647" y="6270732"/>
                  <a:pt x="10707076" y="6237654"/>
                  <a:pt x="10644617" y="6221981"/>
                </a:cubicBezTo>
                <a:cubicBezTo>
                  <a:pt x="10616447" y="6217166"/>
                  <a:pt x="10558604" y="6206555"/>
                  <a:pt x="10519278" y="6201735"/>
                </a:cubicBezTo>
                <a:cubicBezTo>
                  <a:pt x="10495462" y="6203254"/>
                  <a:pt x="10473831" y="6189810"/>
                  <a:pt x="10445982" y="6199677"/>
                </a:cubicBezTo>
                <a:cubicBezTo>
                  <a:pt x="10436537" y="6203715"/>
                  <a:pt x="10409282" y="6202908"/>
                  <a:pt x="10383866" y="6195830"/>
                </a:cubicBezTo>
                <a:cubicBezTo>
                  <a:pt x="10374828" y="6204037"/>
                  <a:pt x="10347865" y="6195374"/>
                  <a:pt x="10336853" y="6195219"/>
                </a:cubicBezTo>
                <a:cubicBezTo>
                  <a:pt x="10323587" y="6201929"/>
                  <a:pt x="10274742" y="6192863"/>
                  <a:pt x="10261099" y="6185468"/>
                </a:cubicBezTo>
                <a:lnTo>
                  <a:pt x="10126498" y="6173953"/>
                </a:lnTo>
                <a:lnTo>
                  <a:pt x="10082167" y="6171858"/>
                </a:lnTo>
                <a:cubicBezTo>
                  <a:pt x="10074568" y="6173927"/>
                  <a:pt x="10046861" y="6172599"/>
                  <a:pt x="10039238" y="6173522"/>
                </a:cubicBezTo>
                <a:cubicBezTo>
                  <a:pt x="9998459" y="6163421"/>
                  <a:pt x="9984395" y="6162931"/>
                  <a:pt x="9960017" y="6158007"/>
                </a:cubicBezTo>
                <a:cubicBezTo>
                  <a:pt x="9918981" y="6157865"/>
                  <a:pt x="9888742" y="6161064"/>
                  <a:pt x="9847790" y="6151239"/>
                </a:cubicBezTo>
                <a:lnTo>
                  <a:pt x="9728307" y="6131032"/>
                </a:lnTo>
                <a:cubicBezTo>
                  <a:pt x="9675057" y="6140618"/>
                  <a:pt x="9602036" y="6132224"/>
                  <a:pt x="9584505" y="6119612"/>
                </a:cubicBezTo>
                <a:cubicBezTo>
                  <a:pt x="9518953" y="6105336"/>
                  <a:pt x="9415430" y="6079210"/>
                  <a:pt x="9343050" y="6073910"/>
                </a:cubicBezTo>
                <a:lnTo>
                  <a:pt x="9231368" y="6022005"/>
                </a:lnTo>
                <a:lnTo>
                  <a:pt x="9194808" y="6011926"/>
                </a:lnTo>
                <a:lnTo>
                  <a:pt x="9189244" y="6002687"/>
                </a:lnTo>
                <a:lnTo>
                  <a:pt x="9151230" y="5991485"/>
                </a:lnTo>
                <a:lnTo>
                  <a:pt x="9150208" y="5992550"/>
                </a:lnTo>
                <a:cubicBezTo>
                  <a:pt x="9147046" y="5994681"/>
                  <a:pt x="9143082" y="5995773"/>
                  <a:pt x="9137316" y="5994719"/>
                </a:cubicBezTo>
                <a:cubicBezTo>
                  <a:pt x="9138863" y="6014203"/>
                  <a:pt x="9130953" y="6000914"/>
                  <a:pt x="9113810" y="5996085"/>
                </a:cubicBezTo>
                <a:cubicBezTo>
                  <a:pt x="9112389" y="6025268"/>
                  <a:pt x="9068115" y="5990834"/>
                  <a:pt x="9053451" y="6004399"/>
                </a:cubicBezTo>
                <a:lnTo>
                  <a:pt x="9005484" y="6001114"/>
                </a:lnTo>
                <a:lnTo>
                  <a:pt x="9005199" y="6001354"/>
                </a:lnTo>
                <a:cubicBezTo>
                  <a:pt x="9003144" y="6001574"/>
                  <a:pt x="9000325" y="6001246"/>
                  <a:pt x="8996230" y="6000143"/>
                </a:cubicBezTo>
                <a:lnTo>
                  <a:pt x="8990392" y="5998082"/>
                </a:lnTo>
                <a:lnTo>
                  <a:pt x="8974335" y="5994856"/>
                </a:lnTo>
                <a:lnTo>
                  <a:pt x="8968009" y="5995556"/>
                </a:lnTo>
                <a:lnTo>
                  <a:pt x="8963046" y="5997781"/>
                </a:lnTo>
                <a:cubicBezTo>
                  <a:pt x="8954691" y="5989830"/>
                  <a:pt x="8955518" y="5980882"/>
                  <a:pt x="8928986" y="6000969"/>
                </a:cubicBezTo>
                <a:cubicBezTo>
                  <a:pt x="8898032" y="5999949"/>
                  <a:pt x="8789301" y="5985294"/>
                  <a:pt x="8752442" y="5981737"/>
                </a:cubicBezTo>
                <a:cubicBezTo>
                  <a:pt x="8719820" y="5971017"/>
                  <a:pt x="8748195" y="5984678"/>
                  <a:pt x="8707845" y="5979636"/>
                </a:cubicBezTo>
                <a:cubicBezTo>
                  <a:pt x="8671607" y="5960101"/>
                  <a:pt x="8639143" y="5976541"/>
                  <a:pt x="8596069" y="5971064"/>
                </a:cubicBezTo>
                <a:lnTo>
                  <a:pt x="8525228" y="5985906"/>
                </a:lnTo>
                <a:lnTo>
                  <a:pt x="8510981" y="5979991"/>
                </a:lnTo>
                <a:lnTo>
                  <a:pt x="8506165" y="5976990"/>
                </a:lnTo>
                <a:cubicBezTo>
                  <a:pt x="8502647" y="5975213"/>
                  <a:pt x="8500046" y="5974402"/>
                  <a:pt x="8497966" y="5974252"/>
                </a:cubicBezTo>
                <a:lnTo>
                  <a:pt x="8497592" y="5974431"/>
                </a:lnTo>
                <a:lnTo>
                  <a:pt x="8490247" y="5971381"/>
                </a:lnTo>
                <a:lnTo>
                  <a:pt x="8367180" y="5957339"/>
                </a:lnTo>
                <a:cubicBezTo>
                  <a:pt x="8362022" y="5955314"/>
                  <a:pt x="8357731" y="5955662"/>
                  <a:pt x="8353797" y="5957145"/>
                </a:cubicBezTo>
                <a:lnTo>
                  <a:pt x="8352370" y="5957985"/>
                </a:lnTo>
                <a:lnTo>
                  <a:pt x="8320102" y="5940567"/>
                </a:lnTo>
                <a:lnTo>
                  <a:pt x="8314430" y="5940241"/>
                </a:lnTo>
                <a:lnTo>
                  <a:pt x="8295171" y="5926346"/>
                </a:lnTo>
                <a:lnTo>
                  <a:pt x="8284274" y="5920523"/>
                </a:lnTo>
                <a:lnTo>
                  <a:pt x="8283147" y="5916080"/>
                </a:lnTo>
                <a:cubicBezTo>
                  <a:pt x="8280843" y="5912835"/>
                  <a:pt x="8276149" y="5910187"/>
                  <a:pt x="8266073" y="5908905"/>
                </a:cubicBezTo>
                <a:lnTo>
                  <a:pt x="8263374" y="5909135"/>
                </a:lnTo>
                <a:lnTo>
                  <a:pt x="8252031" y="5899292"/>
                </a:lnTo>
                <a:cubicBezTo>
                  <a:pt x="8248857" y="5895442"/>
                  <a:pt x="8246645" y="5891160"/>
                  <a:pt x="8245832" y="5886300"/>
                </a:cubicBezTo>
                <a:cubicBezTo>
                  <a:pt x="8181825" y="5889207"/>
                  <a:pt x="8147128" y="5855085"/>
                  <a:pt x="8090269" y="5840139"/>
                </a:cubicBezTo>
                <a:cubicBezTo>
                  <a:pt x="8025465" y="5816997"/>
                  <a:pt x="7967068" y="5795761"/>
                  <a:pt x="7905405" y="5798166"/>
                </a:cubicBezTo>
                <a:cubicBezTo>
                  <a:pt x="7835117" y="5783254"/>
                  <a:pt x="7780963" y="5781023"/>
                  <a:pt x="7718742" y="5772451"/>
                </a:cubicBezTo>
                <a:lnTo>
                  <a:pt x="7614344" y="5775922"/>
                </a:lnTo>
                <a:lnTo>
                  <a:pt x="7527540" y="5770094"/>
                </a:lnTo>
                <a:lnTo>
                  <a:pt x="7519568" y="5767541"/>
                </a:lnTo>
                <a:cubicBezTo>
                  <a:pt x="7513990" y="5766202"/>
                  <a:pt x="7510170" y="5765852"/>
                  <a:pt x="7507409" y="5766206"/>
                </a:cubicBezTo>
                <a:lnTo>
                  <a:pt x="7507037" y="5766533"/>
                </a:lnTo>
                <a:lnTo>
                  <a:pt x="7495792" y="5764581"/>
                </a:lnTo>
                <a:cubicBezTo>
                  <a:pt x="7476983" y="5760463"/>
                  <a:pt x="7422525" y="5777879"/>
                  <a:pt x="7405388" y="5772686"/>
                </a:cubicBezTo>
                <a:cubicBezTo>
                  <a:pt x="7374786" y="5775636"/>
                  <a:pt x="7333987" y="5776741"/>
                  <a:pt x="7312177" y="5782281"/>
                </a:cubicBezTo>
                <a:lnTo>
                  <a:pt x="7310850" y="5783723"/>
                </a:lnTo>
                <a:lnTo>
                  <a:pt x="7218557" y="5758474"/>
                </a:lnTo>
                <a:lnTo>
                  <a:pt x="7201099" y="5753924"/>
                </a:lnTo>
                <a:lnTo>
                  <a:pt x="7197001" y="5748566"/>
                </a:lnTo>
                <a:cubicBezTo>
                  <a:pt x="7192109" y="5745043"/>
                  <a:pt x="7184503" y="5742904"/>
                  <a:pt x="7170805" y="5743918"/>
                </a:cubicBezTo>
                <a:lnTo>
                  <a:pt x="7096985" y="5731690"/>
                </a:lnTo>
                <a:cubicBezTo>
                  <a:pt x="7061145" y="5730712"/>
                  <a:pt x="7050186" y="5729735"/>
                  <a:pt x="7018493" y="5732064"/>
                </a:cubicBezTo>
                <a:cubicBezTo>
                  <a:pt x="6937525" y="5721126"/>
                  <a:pt x="6943642" y="5696960"/>
                  <a:pt x="6904143" y="5702558"/>
                </a:cubicBezTo>
                <a:cubicBezTo>
                  <a:pt x="6871919" y="5707766"/>
                  <a:pt x="6787986" y="5688692"/>
                  <a:pt x="6708219" y="5674603"/>
                </a:cubicBezTo>
                <a:cubicBezTo>
                  <a:pt x="6649103" y="5665148"/>
                  <a:pt x="6628103" y="5651047"/>
                  <a:pt x="6549452" y="5645827"/>
                </a:cubicBezTo>
                <a:cubicBezTo>
                  <a:pt x="6472151" y="5601737"/>
                  <a:pt x="6409693" y="5625460"/>
                  <a:pt x="6317557" y="5599027"/>
                </a:cubicBezTo>
                <a:cubicBezTo>
                  <a:pt x="6297548" y="5583505"/>
                  <a:pt x="6209289" y="5600698"/>
                  <a:pt x="6168671" y="5596940"/>
                </a:cubicBezTo>
                <a:cubicBezTo>
                  <a:pt x="6128053" y="5593182"/>
                  <a:pt x="6090537" y="5579634"/>
                  <a:pt x="6073845" y="5576478"/>
                </a:cubicBezTo>
                <a:lnTo>
                  <a:pt x="6068527" y="5578015"/>
                </a:lnTo>
                <a:lnTo>
                  <a:pt x="6048635" y="5577332"/>
                </a:lnTo>
                <a:lnTo>
                  <a:pt x="6041280" y="5585681"/>
                </a:lnTo>
                <a:lnTo>
                  <a:pt x="6010089" y="5590774"/>
                </a:lnTo>
                <a:cubicBezTo>
                  <a:pt x="5998678" y="5591361"/>
                  <a:pt x="5970125" y="5590448"/>
                  <a:pt x="5957374" y="5587130"/>
                </a:cubicBezTo>
                <a:lnTo>
                  <a:pt x="5758917" y="5571438"/>
                </a:lnTo>
                <a:lnTo>
                  <a:pt x="5626958" y="5570415"/>
                </a:lnTo>
                <a:lnTo>
                  <a:pt x="5470904" y="5584435"/>
                </a:lnTo>
                <a:cubicBezTo>
                  <a:pt x="5478132" y="5597463"/>
                  <a:pt x="5439008" y="5583397"/>
                  <a:pt x="5432758" y="5595688"/>
                </a:cubicBezTo>
                <a:cubicBezTo>
                  <a:pt x="5429367" y="5605720"/>
                  <a:pt x="5391826" y="5610404"/>
                  <a:pt x="5381665" y="5613390"/>
                </a:cubicBezTo>
                <a:lnTo>
                  <a:pt x="5261761" y="5633807"/>
                </a:lnTo>
                <a:cubicBezTo>
                  <a:pt x="5251596" y="5633991"/>
                  <a:pt x="5230549" y="5642301"/>
                  <a:pt x="5222961" y="5644931"/>
                </a:cubicBezTo>
                <a:lnTo>
                  <a:pt x="5174658" y="5647921"/>
                </a:lnTo>
                <a:lnTo>
                  <a:pt x="5156553" y="5655144"/>
                </a:lnTo>
                <a:lnTo>
                  <a:pt x="5142596" y="5658544"/>
                </a:lnTo>
                <a:lnTo>
                  <a:pt x="5139595" y="5660645"/>
                </a:lnTo>
                <a:cubicBezTo>
                  <a:pt x="5133875" y="5664685"/>
                  <a:pt x="5128077" y="5668496"/>
                  <a:pt x="5121657" y="5671498"/>
                </a:cubicBezTo>
                <a:cubicBezTo>
                  <a:pt x="5108318" y="5642879"/>
                  <a:pt x="5064854" y="5692315"/>
                  <a:pt x="5065789" y="5664927"/>
                </a:cubicBezTo>
                <a:cubicBezTo>
                  <a:pt x="5028194" y="5676443"/>
                  <a:pt x="5038945" y="5647354"/>
                  <a:pt x="5011512" y="5681308"/>
                </a:cubicBezTo>
                <a:cubicBezTo>
                  <a:pt x="4937025" y="5680925"/>
                  <a:pt x="4916355" y="5667918"/>
                  <a:pt x="4840439" y="5705325"/>
                </a:cubicBezTo>
                <a:cubicBezTo>
                  <a:pt x="4806741" y="5721967"/>
                  <a:pt x="4784108" y="5733113"/>
                  <a:pt x="4762445" y="5733093"/>
                </a:cubicBezTo>
                <a:cubicBezTo>
                  <a:pt x="4741324" y="5737594"/>
                  <a:pt x="4729483" y="5740416"/>
                  <a:pt x="4723183" y="5742108"/>
                </a:cubicBezTo>
                <a:lnTo>
                  <a:pt x="4721175" y="5742856"/>
                </a:lnTo>
                <a:lnTo>
                  <a:pt x="4715526" y="5741581"/>
                </a:lnTo>
                <a:cubicBezTo>
                  <a:pt x="4680149" y="5748537"/>
                  <a:pt x="4524746" y="5749345"/>
                  <a:pt x="4515811" y="5751483"/>
                </a:cubicBezTo>
                <a:cubicBezTo>
                  <a:pt x="4457821" y="5764595"/>
                  <a:pt x="4462660" y="5765336"/>
                  <a:pt x="4428540" y="5762134"/>
                </a:cubicBezTo>
                <a:cubicBezTo>
                  <a:pt x="4423305" y="5758763"/>
                  <a:pt x="4368975" y="5765057"/>
                  <a:pt x="4362874" y="5763480"/>
                </a:cubicBezTo>
                <a:lnTo>
                  <a:pt x="4316963" y="5756865"/>
                </a:lnTo>
                <a:lnTo>
                  <a:pt x="4315109" y="5758206"/>
                </a:lnTo>
                <a:cubicBezTo>
                  <a:pt x="4306124" y="5761577"/>
                  <a:pt x="4299996" y="5761576"/>
                  <a:pt x="4295141" y="5760085"/>
                </a:cubicBezTo>
                <a:lnTo>
                  <a:pt x="4290061" y="5757168"/>
                </a:lnTo>
                <a:lnTo>
                  <a:pt x="4276140" y="5757414"/>
                </a:lnTo>
                <a:lnTo>
                  <a:pt x="4248115" y="5755090"/>
                </a:lnTo>
                <a:lnTo>
                  <a:pt x="4202048" y="5757885"/>
                </a:lnTo>
                <a:cubicBezTo>
                  <a:pt x="4201946" y="5758305"/>
                  <a:pt x="4201844" y="5758724"/>
                  <a:pt x="4201744" y="5759144"/>
                </a:cubicBezTo>
                <a:cubicBezTo>
                  <a:pt x="4200117" y="5761981"/>
                  <a:pt x="4197141" y="5764100"/>
                  <a:pt x="4191246" y="5764778"/>
                </a:cubicBezTo>
                <a:cubicBezTo>
                  <a:pt x="4204214" y="5782067"/>
                  <a:pt x="4161275" y="5780172"/>
                  <a:pt x="4142743" y="5780643"/>
                </a:cubicBezTo>
                <a:cubicBezTo>
                  <a:pt x="4124718" y="5787709"/>
                  <a:pt x="4099100" y="5801289"/>
                  <a:pt x="4083095" y="5807176"/>
                </a:cubicBezTo>
                <a:lnTo>
                  <a:pt x="4074544" y="5808011"/>
                </a:lnTo>
                <a:cubicBezTo>
                  <a:pt x="4074505" y="5808112"/>
                  <a:pt x="4074464" y="5808211"/>
                  <a:pt x="4074425" y="5808310"/>
                </a:cubicBezTo>
                <a:cubicBezTo>
                  <a:pt x="4072679" y="5809094"/>
                  <a:pt x="4069907" y="5809595"/>
                  <a:pt x="4065508" y="5809754"/>
                </a:cubicBezTo>
                <a:lnTo>
                  <a:pt x="4058952" y="5809536"/>
                </a:lnTo>
                <a:lnTo>
                  <a:pt x="4042362" y="5811157"/>
                </a:lnTo>
                <a:lnTo>
                  <a:pt x="4036994" y="5813591"/>
                </a:lnTo>
                <a:lnTo>
                  <a:pt x="4035361" y="5817258"/>
                </a:lnTo>
                <a:lnTo>
                  <a:pt x="4033776" y="5817023"/>
                </a:lnTo>
                <a:cubicBezTo>
                  <a:pt x="4021425" y="5812159"/>
                  <a:pt x="4016875" y="5803783"/>
                  <a:pt x="4004536" y="5829591"/>
                </a:cubicBezTo>
                <a:cubicBezTo>
                  <a:pt x="3976668" y="5822526"/>
                  <a:pt x="3972978" y="5837855"/>
                  <a:pt x="3936844" y="5847048"/>
                </a:cubicBezTo>
                <a:cubicBezTo>
                  <a:pt x="3920507" y="5839324"/>
                  <a:pt x="3908536" y="5844013"/>
                  <a:pt x="3897273" y="5852703"/>
                </a:cubicBezTo>
                <a:cubicBezTo>
                  <a:pt x="3861093" y="5852207"/>
                  <a:pt x="3829629" y="5866077"/>
                  <a:pt x="3789758" y="5872941"/>
                </a:cubicBezTo>
                <a:cubicBezTo>
                  <a:pt x="3741008" y="5887647"/>
                  <a:pt x="3725130" y="5889624"/>
                  <a:pt x="3682511" y="5896864"/>
                </a:cubicBezTo>
                <a:lnTo>
                  <a:pt x="3610033" y="5929135"/>
                </a:lnTo>
                <a:lnTo>
                  <a:pt x="3603853" y="5927773"/>
                </a:lnTo>
                <a:cubicBezTo>
                  <a:pt x="3599581" y="5927154"/>
                  <a:pt x="3596727" y="5927154"/>
                  <a:pt x="3594734" y="5927609"/>
                </a:cubicBezTo>
                <a:lnTo>
                  <a:pt x="3594499" y="5927878"/>
                </a:lnTo>
                <a:lnTo>
                  <a:pt x="3585976" y="5927188"/>
                </a:lnTo>
                <a:cubicBezTo>
                  <a:pt x="3571624" y="5925397"/>
                  <a:pt x="3549390" y="5939596"/>
                  <a:pt x="3536133" y="5936887"/>
                </a:cubicBezTo>
                <a:cubicBezTo>
                  <a:pt x="3513941" y="5941183"/>
                  <a:pt x="3488623" y="5934918"/>
                  <a:pt x="3473221" y="5940548"/>
                </a:cubicBezTo>
                <a:lnTo>
                  <a:pt x="3400726" y="5952596"/>
                </a:lnTo>
                <a:lnTo>
                  <a:pt x="3375936" y="5941189"/>
                </a:lnTo>
                <a:lnTo>
                  <a:pt x="3348220" y="5944802"/>
                </a:lnTo>
                <a:cubicBezTo>
                  <a:pt x="3337207" y="5945475"/>
                  <a:pt x="3327055" y="5946237"/>
                  <a:pt x="3319640" y="5949737"/>
                </a:cubicBezTo>
                <a:lnTo>
                  <a:pt x="3248530" y="5968289"/>
                </a:lnTo>
                <a:lnTo>
                  <a:pt x="3210309" y="5954736"/>
                </a:lnTo>
                <a:cubicBezTo>
                  <a:pt x="3206089" y="5952812"/>
                  <a:pt x="3200153" y="5952268"/>
                  <a:pt x="3190376" y="5954857"/>
                </a:cubicBezTo>
                <a:lnTo>
                  <a:pt x="3188146" y="5956038"/>
                </a:lnTo>
                <a:cubicBezTo>
                  <a:pt x="3182626" y="5954058"/>
                  <a:pt x="3141857" y="5956624"/>
                  <a:pt x="3108597" y="5957358"/>
                </a:cubicBezTo>
                <a:cubicBezTo>
                  <a:pt x="3055969" y="5959784"/>
                  <a:pt x="3048941" y="5952417"/>
                  <a:pt x="2988585" y="5960444"/>
                </a:cubicBezTo>
                <a:cubicBezTo>
                  <a:pt x="2928854" y="5964632"/>
                  <a:pt x="2917952" y="5959591"/>
                  <a:pt x="2876541" y="5967961"/>
                </a:cubicBezTo>
                <a:lnTo>
                  <a:pt x="2626865" y="5968713"/>
                </a:lnTo>
                <a:cubicBezTo>
                  <a:pt x="2562349" y="5946800"/>
                  <a:pt x="2563423" y="5977398"/>
                  <a:pt x="2491423" y="5970428"/>
                </a:cubicBezTo>
                <a:cubicBezTo>
                  <a:pt x="2433092" y="6035904"/>
                  <a:pt x="2455710" y="5995425"/>
                  <a:pt x="2415618" y="6003657"/>
                </a:cubicBezTo>
                <a:lnTo>
                  <a:pt x="2290099" y="6001093"/>
                </a:lnTo>
                <a:cubicBezTo>
                  <a:pt x="2257058" y="5987464"/>
                  <a:pt x="2202459" y="6022632"/>
                  <a:pt x="2161715" y="6004244"/>
                </a:cubicBezTo>
                <a:cubicBezTo>
                  <a:pt x="2122715" y="6007244"/>
                  <a:pt x="2080451" y="6015292"/>
                  <a:pt x="2056090" y="6019086"/>
                </a:cubicBezTo>
                <a:cubicBezTo>
                  <a:pt x="2019829" y="6026050"/>
                  <a:pt x="1978840" y="6038739"/>
                  <a:pt x="1944154" y="6046026"/>
                </a:cubicBezTo>
                <a:cubicBezTo>
                  <a:pt x="1925868" y="6034021"/>
                  <a:pt x="1896028" y="6059125"/>
                  <a:pt x="1847969" y="6062810"/>
                </a:cubicBezTo>
                <a:cubicBezTo>
                  <a:pt x="1827978" y="6048913"/>
                  <a:pt x="1815571" y="6065486"/>
                  <a:pt x="1777084" y="6047209"/>
                </a:cubicBezTo>
                <a:cubicBezTo>
                  <a:pt x="1775440" y="6049158"/>
                  <a:pt x="1773398" y="6050977"/>
                  <a:pt x="1771026" y="6052610"/>
                </a:cubicBezTo>
                <a:cubicBezTo>
                  <a:pt x="1757252" y="6062088"/>
                  <a:pt x="1735529" y="6063344"/>
                  <a:pt x="1722510" y="6055412"/>
                </a:cubicBezTo>
                <a:cubicBezTo>
                  <a:pt x="1691780" y="6043382"/>
                  <a:pt x="1662322" y="6038247"/>
                  <a:pt x="1633942" y="6035716"/>
                </a:cubicBezTo>
                <a:lnTo>
                  <a:pt x="1586146" y="6045126"/>
                </a:lnTo>
                <a:cubicBezTo>
                  <a:pt x="1567949" y="6050358"/>
                  <a:pt x="1545901" y="6061305"/>
                  <a:pt x="1524749" y="6067115"/>
                </a:cubicBezTo>
                <a:cubicBezTo>
                  <a:pt x="1502587" y="6070337"/>
                  <a:pt x="1478014" y="6065935"/>
                  <a:pt x="1459243" y="6079986"/>
                </a:cubicBezTo>
                <a:cubicBezTo>
                  <a:pt x="1421475" y="6095139"/>
                  <a:pt x="1374525" y="6079162"/>
                  <a:pt x="1349458" y="6115647"/>
                </a:cubicBezTo>
                <a:cubicBezTo>
                  <a:pt x="1273277" y="6137331"/>
                  <a:pt x="1121513" y="6171202"/>
                  <a:pt x="1009213" y="6196169"/>
                </a:cubicBezTo>
                <a:cubicBezTo>
                  <a:pt x="939017" y="6208471"/>
                  <a:pt x="866896" y="6205091"/>
                  <a:pt x="808573" y="6211966"/>
                </a:cubicBezTo>
                <a:cubicBezTo>
                  <a:pt x="802824" y="6209126"/>
                  <a:pt x="726017" y="6232905"/>
                  <a:pt x="719550" y="6231933"/>
                </a:cubicBezTo>
                <a:lnTo>
                  <a:pt x="698796" y="6232599"/>
                </a:lnTo>
                <a:cubicBezTo>
                  <a:pt x="689834" y="6236836"/>
                  <a:pt x="683493" y="6237437"/>
                  <a:pt x="678328" y="6236429"/>
                </a:cubicBezTo>
                <a:lnTo>
                  <a:pt x="672785" y="6234027"/>
                </a:lnTo>
                <a:lnTo>
                  <a:pt x="658407" y="6235638"/>
                </a:lnTo>
                <a:lnTo>
                  <a:pt x="629186" y="6236074"/>
                </a:lnTo>
                <a:lnTo>
                  <a:pt x="624559" y="6238724"/>
                </a:lnTo>
                <a:lnTo>
                  <a:pt x="581799" y="6243380"/>
                </a:lnTo>
                <a:cubicBezTo>
                  <a:pt x="581737" y="6243807"/>
                  <a:pt x="581672" y="6244236"/>
                  <a:pt x="581609" y="6244664"/>
                </a:cubicBezTo>
                <a:cubicBezTo>
                  <a:pt x="580205" y="6247646"/>
                  <a:pt x="577332" y="6250048"/>
                  <a:pt x="571300" y="6251300"/>
                </a:cubicBezTo>
                <a:cubicBezTo>
                  <a:pt x="551624" y="6261209"/>
                  <a:pt x="484500" y="6294596"/>
                  <a:pt x="463550" y="6304115"/>
                </a:cubicBezTo>
                <a:cubicBezTo>
                  <a:pt x="453137" y="6305662"/>
                  <a:pt x="449732" y="6307620"/>
                  <a:pt x="445607" y="6308407"/>
                </a:cubicBezTo>
                <a:lnTo>
                  <a:pt x="438800" y="6308835"/>
                </a:lnTo>
                <a:cubicBezTo>
                  <a:pt x="417223" y="6317125"/>
                  <a:pt x="343313" y="6348349"/>
                  <a:pt x="316139" y="6358155"/>
                </a:cubicBezTo>
                <a:cubicBezTo>
                  <a:pt x="298482" y="6352074"/>
                  <a:pt x="286557" y="6357914"/>
                  <a:pt x="275749" y="6367668"/>
                </a:cubicBezTo>
                <a:cubicBezTo>
                  <a:pt x="238275" y="6370726"/>
                  <a:pt x="207077" y="6387621"/>
                  <a:pt x="166497" y="6398366"/>
                </a:cubicBezTo>
                <a:lnTo>
                  <a:pt x="1" y="6464830"/>
                </a:lnTo>
                <a:lnTo>
                  <a:pt x="1" y="2274073"/>
                </a:lnTo>
                <a:lnTo>
                  <a:pt x="0" y="227407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34549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gras, buiten, lucht, berg&#10;&#10;Automatisch gegenereerde beschrijving">
            <a:extLst>
              <a:ext uri="{FF2B5EF4-FFF2-40B4-BE49-F238E27FC236}">
                <a16:creationId xmlns:a16="http://schemas.microsoft.com/office/drawing/2014/main" id="{36A7541E-DB5A-40A4-85D8-64E44EB100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13"/>
          <a:stretch/>
        </p:blipFill>
        <p:spPr>
          <a:xfrm>
            <a:off x="20" y="10"/>
            <a:ext cx="12191980" cy="6865943"/>
          </a:xfrm>
          <a:custGeom>
            <a:avLst/>
            <a:gdLst/>
            <a:ahLst/>
            <a:cxnLst/>
            <a:rect l="l" t="t" r="r" b="b"/>
            <a:pathLst>
              <a:path w="12192000" h="6857681">
                <a:moveTo>
                  <a:pt x="0" y="0"/>
                </a:moveTo>
                <a:lnTo>
                  <a:pt x="6033794" y="0"/>
                </a:lnTo>
                <a:lnTo>
                  <a:pt x="6104632" y="17448"/>
                </a:lnTo>
                <a:cubicBezTo>
                  <a:pt x="6167597" y="23966"/>
                  <a:pt x="6148747" y="27214"/>
                  <a:pt x="6198111" y="26888"/>
                </a:cubicBezTo>
                <a:cubicBezTo>
                  <a:pt x="6203032" y="26525"/>
                  <a:pt x="6212450" y="35708"/>
                  <a:pt x="6231511" y="33431"/>
                </a:cubicBezTo>
                <a:cubicBezTo>
                  <a:pt x="6261681" y="37362"/>
                  <a:pt x="6245025" y="48416"/>
                  <a:pt x="6283668" y="52056"/>
                </a:cubicBezTo>
                <a:cubicBezTo>
                  <a:pt x="6280095" y="55478"/>
                  <a:pt x="6317954" y="53783"/>
                  <a:pt x="6321602" y="65933"/>
                </a:cubicBezTo>
                <a:cubicBezTo>
                  <a:pt x="6338020" y="69803"/>
                  <a:pt x="6363241" y="73066"/>
                  <a:pt x="6382175" y="75274"/>
                </a:cubicBezTo>
                <a:cubicBezTo>
                  <a:pt x="6410543" y="81224"/>
                  <a:pt x="6424665" y="87641"/>
                  <a:pt x="6428857" y="91880"/>
                </a:cubicBezTo>
                <a:cubicBezTo>
                  <a:pt x="6457257" y="98611"/>
                  <a:pt x="6454186" y="99822"/>
                  <a:pt x="6491478" y="114104"/>
                </a:cubicBezTo>
                <a:cubicBezTo>
                  <a:pt x="6513363" y="108974"/>
                  <a:pt x="6532168" y="120070"/>
                  <a:pt x="6541328" y="130204"/>
                </a:cubicBezTo>
                <a:cubicBezTo>
                  <a:pt x="6566101" y="139804"/>
                  <a:pt x="6619910" y="162727"/>
                  <a:pt x="6655300" y="165762"/>
                </a:cubicBezTo>
                <a:cubicBezTo>
                  <a:pt x="6709422" y="165032"/>
                  <a:pt x="6694278" y="176304"/>
                  <a:pt x="6718357" y="184874"/>
                </a:cubicBezTo>
                <a:cubicBezTo>
                  <a:pt x="6737101" y="195527"/>
                  <a:pt x="6734493" y="186329"/>
                  <a:pt x="6754054" y="199796"/>
                </a:cubicBezTo>
                <a:lnTo>
                  <a:pt x="6790284" y="215417"/>
                </a:lnTo>
                <a:lnTo>
                  <a:pt x="6833979" y="239878"/>
                </a:lnTo>
                <a:lnTo>
                  <a:pt x="6843981" y="246602"/>
                </a:lnTo>
                <a:cubicBezTo>
                  <a:pt x="6849111" y="246626"/>
                  <a:pt x="6852366" y="247045"/>
                  <a:pt x="6854445" y="247782"/>
                </a:cubicBezTo>
                <a:cubicBezTo>
                  <a:pt x="6854496" y="247881"/>
                  <a:pt x="6854549" y="247980"/>
                  <a:pt x="6854600" y="248079"/>
                </a:cubicBezTo>
                <a:lnTo>
                  <a:pt x="6869364" y="251040"/>
                </a:lnTo>
                <a:cubicBezTo>
                  <a:pt x="6886479" y="251404"/>
                  <a:pt x="6920818" y="277370"/>
                  <a:pt x="6937072" y="276678"/>
                </a:cubicBezTo>
                <a:cubicBezTo>
                  <a:pt x="6944247" y="293133"/>
                  <a:pt x="6941053" y="265766"/>
                  <a:pt x="6968404" y="280704"/>
                </a:cubicBezTo>
                <a:cubicBezTo>
                  <a:pt x="6980596" y="282696"/>
                  <a:pt x="6985722" y="284716"/>
                  <a:pt x="6995938" y="286247"/>
                </a:cubicBezTo>
                <a:cubicBezTo>
                  <a:pt x="6996079" y="286667"/>
                  <a:pt x="7029560" y="289467"/>
                  <a:pt x="7029701" y="289887"/>
                </a:cubicBezTo>
                <a:lnTo>
                  <a:pt x="7054104" y="293980"/>
                </a:lnTo>
                <a:lnTo>
                  <a:pt x="7059678" y="296051"/>
                </a:lnTo>
                <a:lnTo>
                  <a:pt x="7092167" y="292851"/>
                </a:lnTo>
                <a:lnTo>
                  <a:pt x="7108387" y="292672"/>
                </a:lnTo>
                <a:lnTo>
                  <a:pt x="7114139" y="289579"/>
                </a:lnTo>
                <a:cubicBezTo>
                  <a:pt x="7119705" y="287930"/>
                  <a:pt x="7126840" y="287741"/>
                  <a:pt x="7137488" y="290860"/>
                </a:cubicBezTo>
                <a:lnTo>
                  <a:pt x="7139729" y="292153"/>
                </a:lnTo>
                <a:lnTo>
                  <a:pt x="7172532" y="286561"/>
                </a:lnTo>
                <a:cubicBezTo>
                  <a:pt x="7179544" y="284784"/>
                  <a:pt x="7207552" y="294171"/>
                  <a:pt x="7213458" y="290616"/>
                </a:cubicBezTo>
                <a:cubicBezTo>
                  <a:pt x="7269364" y="295457"/>
                  <a:pt x="7303569" y="278925"/>
                  <a:pt x="7371827" y="290351"/>
                </a:cubicBezTo>
                <a:cubicBezTo>
                  <a:pt x="7417519" y="294938"/>
                  <a:pt x="7443196" y="294841"/>
                  <a:pt x="7472683" y="298450"/>
                </a:cubicBezTo>
                <a:cubicBezTo>
                  <a:pt x="7502170" y="302059"/>
                  <a:pt x="7529752" y="308462"/>
                  <a:pt x="7548749" y="312007"/>
                </a:cubicBezTo>
                <a:cubicBezTo>
                  <a:pt x="7567746" y="315552"/>
                  <a:pt x="7562619" y="317217"/>
                  <a:pt x="7586664" y="319723"/>
                </a:cubicBezTo>
                <a:cubicBezTo>
                  <a:pt x="7610709" y="322229"/>
                  <a:pt x="7669675" y="320322"/>
                  <a:pt x="7693021" y="327043"/>
                </a:cubicBezTo>
                <a:cubicBezTo>
                  <a:pt x="7718238" y="326359"/>
                  <a:pt x="7721537" y="337391"/>
                  <a:pt x="7735314" y="336075"/>
                </a:cubicBezTo>
                <a:cubicBezTo>
                  <a:pt x="7806549" y="352546"/>
                  <a:pt x="7865892" y="349618"/>
                  <a:pt x="7952583" y="346950"/>
                </a:cubicBezTo>
                <a:cubicBezTo>
                  <a:pt x="8009730" y="351831"/>
                  <a:pt x="8008698" y="354607"/>
                  <a:pt x="8033745" y="357420"/>
                </a:cubicBezTo>
                <a:cubicBezTo>
                  <a:pt x="8041390" y="360247"/>
                  <a:pt x="8045181" y="350414"/>
                  <a:pt x="8052068" y="354306"/>
                </a:cubicBezTo>
                <a:lnTo>
                  <a:pt x="8087434" y="359505"/>
                </a:lnTo>
                <a:lnTo>
                  <a:pt x="8113399" y="369645"/>
                </a:lnTo>
                <a:lnTo>
                  <a:pt x="8137804" y="376078"/>
                </a:lnTo>
                <a:lnTo>
                  <a:pt x="8167138" y="378809"/>
                </a:lnTo>
                <a:cubicBezTo>
                  <a:pt x="8176124" y="381225"/>
                  <a:pt x="8176713" y="389019"/>
                  <a:pt x="8188557" y="388892"/>
                </a:cubicBezTo>
                <a:cubicBezTo>
                  <a:pt x="8224517" y="394064"/>
                  <a:pt x="8289287" y="398547"/>
                  <a:pt x="8338182" y="404244"/>
                </a:cubicBezTo>
                <a:cubicBezTo>
                  <a:pt x="8362404" y="400849"/>
                  <a:pt x="8397142" y="407351"/>
                  <a:pt x="8407187" y="417040"/>
                </a:cubicBezTo>
                <a:cubicBezTo>
                  <a:pt x="8419182" y="419735"/>
                  <a:pt x="8448098" y="419784"/>
                  <a:pt x="8459765" y="417876"/>
                </a:cubicBezTo>
                <a:cubicBezTo>
                  <a:pt x="8470121" y="418155"/>
                  <a:pt x="8471999" y="421843"/>
                  <a:pt x="8485759" y="423277"/>
                </a:cubicBezTo>
                <a:cubicBezTo>
                  <a:pt x="8500778" y="426656"/>
                  <a:pt x="8533354" y="442668"/>
                  <a:pt x="8547497" y="447675"/>
                </a:cubicBezTo>
                <a:cubicBezTo>
                  <a:pt x="8561640" y="452682"/>
                  <a:pt x="8547256" y="447497"/>
                  <a:pt x="8570615" y="453317"/>
                </a:cubicBezTo>
                <a:cubicBezTo>
                  <a:pt x="8578949" y="455301"/>
                  <a:pt x="8577204" y="463036"/>
                  <a:pt x="8595122" y="466725"/>
                </a:cubicBezTo>
                <a:cubicBezTo>
                  <a:pt x="8613041" y="470415"/>
                  <a:pt x="8653176" y="474680"/>
                  <a:pt x="8678126" y="475454"/>
                </a:cubicBezTo>
                <a:cubicBezTo>
                  <a:pt x="8706000" y="462935"/>
                  <a:pt x="8696233" y="479979"/>
                  <a:pt x="8747203" y="464224"/>
                </a:cubicBezTo>
                <a:cubicBezTo>
                  <a:pt x="8748514" y="466239"/>
                  <a:pt x="8769343" y="465372"/>
                  <a:pt x="8790692" y="466720"/>
                </a:cubicBezTo>
                <a:cubicBezTo>
                  <a:pt x="8812041" y="468068"/>
                  <a:pt x="8857501" y="479363"/>
                  <a:pt x="8875298" y="472310"/>
                </a:cubicBezTo>
                <a:lnTo>
                  <a:pt x="9032306" y="471571"/>
                </a:lnTo>
                <a:lnTo>
                  <a:pt x="9122435" y="483407"/>
                </a:lnTo>
                <a:cubicBezTo>
                  <a:pt x="9153775" y="485302"/>
                  <a:pt x="9159039" y="493942"/>
                  <a:pt x="9179171" y="490552"/>
                </a:cubicBezTo>
                <a:cubicBezTo>
                  <a:pt x="9213108" y="492737"/>
                  <a:pt x="9191622" y="508779"/>
                  <a:pt x="9230778" y="495862"/>
                </a:cubicBezTo>
                <a:cubicBezTo>
                  <a:pt x="9220076" y="509598"/>
                  <a:pt x="9249178" y="492136"/>
                  <a:pt x="9269314" y="503195"/>
                </a:cubicBezTo>
                <a:cubicBezTo>
                  <a:pt x="9297556" y="495041"/>
                  <a:pt x="9326591" y="505312"/>
                  <a:pt x="9343734" y="506508"/>
                </a:cubicBezTo>
                <a:cubicBezTo>
                  <a:pt x="9360877" y="507704"/>
                  <a:pt x="9347612" y="511465"/>
                  <a:pt x="9372172" y="510372"/>
                </a:cubicBezTo>
                <a:lnTo>
                  <a:pt x="9406856" y="515908"/>
                </a:lnTo>
                <a:cubicBezTo>
                  <a:pt x="9405045" y="511337"/>
                  <a:pt x="9410063" y="512684"/>
                  <a:pt x="9423824" y="513399"/>
                </a:cubicBezTo>
                <a:lnTo>
                  <a:pt x="9460782" y="509325"/>
                </a:lnTo>
                <a:lnTo>
                  <a:pt x="9486144" y="513434"/>
                </a:lnTo>
                <a:cubicBezTo>
                  <a:pt x="9489544" y="513295"/>
                  <a:pt x="9513720" y="508821"/>
                  <a:pt x="9513235" y="505310"/>
                </a:cubicBezTo>
                <a:cubicBezTo>
                  <a:pt x="9539685" y="520038"/>
                  <a:pt x="9542332" y="510786"/>
                  <a:pt x="9569455" y="507032"/>
                </a:cubicBezTo>
                <a:cubicBezTo>
                  <a:pt x="9592710" y="508415"/>
                  <a:pt x="9572665" y="508880"/>
                  <a:pt x="9628861" y="510620"/>
                </a:cubicBezTo>
                <a:cubicBezTo>
                  <a:pt x="9650737" y="526789"/>
                  <a:pt x="9635011" y="498901"/>
                  <a:pt x="9677951" y="521543"/>
                </a:cubicBezTo>
                <a:cubicBezTo>
                  <a:pt x="9680053" y="519778"/>
                  <a:pt x="9706563" y="521397"/>
                  <a:pt x="9720438" y="523172"/>
                </a:cubicBezTo>
                <a:cubicBezTo>
                  <a:pt x="9734313" y="524947"/>
                  <a:pt x="9746849" y="522784"/>
                  <a:pt x="9761204" y="532196"/>
                </a:cubicBezTo>
                <a:cubicBezTo>
                  <a:pt x="9771692" y="535091"/>
                  <a:pt x="9752949" y="530854"/>
                  <a:pt x="9785747" y="535781"/>
                </a:cubicBezTo>
                <a:cubicBezTo>
                  <a:pt x="9818545" y="540708"/>
                  <a:pt x="9925449" y="557390"/>
                  <a:pt x="9957993" y="561756"/>
                </a:cubicBezTo>
                <a:cubicBezTo>
                  <a:pt x="9990537" y="566122"/>
                  <a:pt x="9967648" y="568686"/>
                  <a:pt x="9981009" y="569119"/>
                </a:cubicBezTo>
                <a:cubicBezTo>
                  <a:pt x="9994370" y="569552"/>
                  <a:pt x="10023139" y="562486"/>
                  <a:pt x="10038159" y="564356"/>
                </a:cubicBezTo>
                <a:cubicBezTo>
                  <a:pt x="10057015" y="566262"/>
                  <a:pt x="10059811" y="573563"/>
                  <a:pt x="10071129" y="573194"/>
                </a:cubicBezTo>
                <a:cubicBezTo>
                  <a:pt x="10081593" y="562977"/>
                  <a:pt x="10092704" y="563090"/>
                  <a:pt x="10110830" y="569286"/>
                </a:cubicBezTo>
                <a:cubicBezTo>
                  <a:pt x="10144643" y="572070"/>
                  <a:pt x="10144670" y="561560"/>
                  <a:pt x="10177323" y="563075"/>
                </a:cubicBezTo>
                <a:cubicBezTo>
                  <a:pt x="10191652" y="562496"/>
                  <a:pt x="10199318" y="565790"/>
                  <a:pt x="10223224" y="562516"/>
                </a:cubicBezTo>
                <a:cubicBezTo>
                  <a:pt x="10240245" y="563214"/>
                  <a:pt x="10274444" y="564970"/>
                  <a:pt x="10297489" y="554688"/>
                </a:cubicBezTo>
                <a:cubicBezTo>
                  <a:pt x="10322484" y="553379"/>
                  <a:pt x="10304332" y="552915"/>
                  <a:pt x="10331612" y="555505"/>
                </a:cubicBezTo>
                <a:cubicBezTo>
                  <a:pt x="10364938" y="556023"/>
                  <a:pt x="10378810" y="549792"/>
                  <a:pt x="10398068" y="551274"/>
                </a:cubicBezTo>
                <a:cubicBezTo>
                  <a:pt x="10410608" y="547019"/>
                  <a:pt x="10396406" y="552090"/>
                  <a:pt x="10444604" y="546749"/>
                </a:cubicBezTo>
                <a:cubicBezTo>
                  <a:pt x="10463706" y="556208"/>
                  <a:pt x="10480046" y="543272"/>
                  <a:pt x="10496391" y="545310"/>
                </a:cubicBezTo>
                <a:cubicBezTo>
                  <a:pt x="10522313" y="544276"/>
                  <a:pt x="10586025" y="544389"/>
                  <a:pt x="10609659" y="542925"/>
                </a:cubicBezTo>
                <a:cubicBezTo>
                  <a:pt x="10633293" y="541461"/>
                  <a:pt x="10608137" y="539280"/>
                  <a:pt x="10638198" y="536528"/>
                </a:cubicBezTo>
                <a:cubicBezTo>
                  <a:pt x="10693566" y="548777"/>
                  <a:pt x="10724464" y="526732"/>
                  <a:pt x="10780502" y="524034"/>
                </a:cubicBezTo>
                <a:cubicBezTo>
                  <a:pt x="10814519" y="506962"/>
                  <a:pt x="10838626" y="524696"/>
                  <a:pt x="10875821" y="511631"/>
                </a:cubicBezTo>
                <a:cubicBezTo>
                  <a:pt x="10900992" y="507636"/>
                  <a:pt x="10904648" y="511453"/>
                  <a:pt x="10918825" y="509588"/>
                </a:cubicBezTo>
                <a:cubicBezTo>
                  <a:pt x="10933002" y="507723"/>
                  <a:pt x="10948992" y="503227"/>
                  <a:pt x="10960884" y="500440"/>
                </a:cubicBezTo>
                <a:cubicBezTo>
                  <a:pt x="10967249" y="504078"/>
                  <a:pt x="11016720" y="497668"/>
                  <a:pt x="11015578" y="492864"/>
                </a:cubicBezTo>
                <a:cubicBezTo>
                  <a:pt x="11022928" y="494510"/>
                  <a:pt x="11043247" y="500882"/>
                  <a:pt x="11045541" y="493276"/>
                </a:cubicBezTo>
                <a:cubicBezTo>
                  <a:pt x="11083069" y="493195"/>
                  <a:pt x="11104152" y="492128"/>
                  <a:pt x="11136980" y="502266"/>
                </a:cubicBezTo>
                <a:cubicBezTo>
                  <a:pt x="11160311" y="506043"/>
                  <a:pt x="11144016" y="504016"/>
                  <a:pt x="11158537" y="506413"/>
                </a:cubicBezTo>
                <a:cubicBezTo>
                  <a:pt x="11173058" y="508810"/>
                  <a:pt x="11197248" y="504516"/>
                  <a:pt x="11220930" y="503946"/>
                </a:cubicBezTo>
                <a:cubicBezTo>
                  <a:pt x="11244941" y="504078"/>
                  <a:pt x="11272916" y="508160"/>
                  <a:pt x="11290697" y="509588"/>
                </a:cubicBezTo>
                <a:cubicBezTo>
                  <a:pt x="11308478" y="511016"/>
                  <a:pt x="11312720" y="510673"/>
                  <a:pt x="11327615" y="512515"/>
                </a:cubicBezTo>
                <a:cubicBezTo>
                  <a:pt x="11352471" y="509065"/>
                  <a:pt x="11373358" y="510883"/>
                  <a:pt x="11391973" y="518258"/>
                </a:cubicBezTo>
                <a:cubicBezTo>
                  <a:pt x="11406458" y="520151"/>
                  <a:pt x="11399034" y="524460"/>
                  <a:pt x="11409760" y="526257"/>
                </a:cubicBezTo>
                <a:cubicBezTo>
                  <a:pt x="11420486" y="528054"/>
                  <a:pt x="11427325" y="519930"/>
                  <a:pt x="11456330" y="521896"/>
                </a:cubicBezTo>
                <a:cubicBezTo>
                  <a:pt x="11466649" y="522293"/>
                  <a:pt x="11466304" y="529914"/>
                  <a:pt x="11488341" y="531019"/>
                </a:cubicBezTo>
                <a:cubicBezTo>
                  <a:pt x="11510378" y="532124"/>
                  <a:pt x="11598983" y="536881"/>
                  <a:pt x="11631415" y="538053"/>
                </a:cubicBezTo>
                <a:cubicBezTo>
                  <a:pt x="11663847" y="539225"/>
                  <a:pt x="11650717" y="536007"/>
                  <a:pt x="11666264" y="535672"/>
                </a:cubicBezTo>
                <a:cubicBezTo>
                  <a:pt x="11681811" y="535337"/>
                  <a:pt x="11700204" y="526934"/>
                  <a:pt x="11724698" y="536041"/>
                </a:cubicBezTo>
                <a:cubicBezTo>
                  <a:pt x="11743020" y="531196"/>
                  <a:pt x="11743491" y="542315"/>
                  <a:pt x="11763807" y="545183"/>
                </a:cubicBezTo>
                <a:cubicBezTo>
                  <a:pt x="11775016" y="549241"/>
                  <a:pt x="11789046" y="548064"/>
                  <a:pt x="11798300" y="550863"/>
                </a:cubicBezTo>
                <a:cubicBezTo>
                  <a:pt x="11807554" y="553662"/>
                  <a:pt x="11814870" y="554166"/>
                  <a:pt x="11821716" y="557213"/>
                </a:cubicBezTo>
                <a:cubicBezTo>
                  <a:pt x="11828562" y="560260"/>
                  <a:pt x="11830643" y="566367"/>
                  <a:pt x="11839374" y="569145"/>
                </a:cubicBezTo>
                <a:cubicBezTo>
                  <a:pt x="11848105" y="571923"/>
                  <a:pt x="11861759" y="576813"/>
                  <a:pt x="11871722" y="578644"/>
                </a:cubicBezTo>
                <a:cubicBezTo>
                  <a:pt x="11881685" y="580475"/>
                  <a:pt x="11880173" y="577641"/>
                  <a:pt x="11899154" y="580133"/>
                </a:cubicBezTo>
                <a:cubicBezTo>
                  <a:pt x="11930093" y="585454"/>
                  <a:pt x="11957956" y="589309"/>
                  <a:pt x="11992753" y="588833"/>
                </a:cubicBezTo>
                <a:cubicBezTo>
                  <a:pt x="11999276" y="598540"/>
                  <a:pt x="12009663" y="594134"/>
                  <a:pt x="12023554" y="588997"/>
                </a:cubicBezTo>
                <a:cubicBezTo>
                  <a:pt x="12049522" y="596077"/>
                  <a:pt x="12093380" y="601562"/>
                  <a:pt x="12137802" y="617391"/>
                </a:cubicBezTo>
                <a:cubicBezTo>
                  <a:pt x="12156710" y="627093"/>
                  <a:pt x="12160884" y="628759"/>
                  <a:pt x="12174434" y="631430"/>
                </a:cubicBezTo>
                <a:lnTo>
                  <a:pt x="12192000" y="634770"/>
                </a:lnTo>
                <a:lnTo>
                  <a:pt x="12192000" y="6857681"/>
                </a:lnTo>
                <a:lnTo>
                  <a:pt x="9979612" y="6857681"/>
                </a:lnTo>
                <a:lnTo>
                  <a:pt x="9971269" y="6854457"/>
                </a:lnTo>
                <a:cubicBezTo>
                  <a:pt x="9959912" y="6851181"/>
                  <a:pt x="9949163" y="6849764"/>
                  <a:pt x="9939502" y="6851921"/>
                </a:cubicBezTo>
                <a:cubicBezTo>
                  <a:pt x="9891606" y="6835635"/>
                  <a:pt x="9864404" y="6844006"/>
                  <a:pt x="9834453" y="6832151"/>
                </a:cubicBezTo>
                <a:cubicBezTo>
                  <a:pt x="9804501" y="6820296"/>
                  <a:pt x="9801374" y="6798259"/>
                  <a:pt x="9759795" y="6780787"/>
                </a:cubicBezTo>
                <a:cubicBezTo>
                  <a:pt x="9718217" y="6763314"/>
                  <a:pt x="9629817" y="6740362"/>
                  <a:pt x="9584980" y="6727313"/>
                </a:cubicBezTo>
                <a:cubicBezTo>
                  <a:pt x="9546420" y="6722010"/>
                  <a:pt x="9530408" y="6725469"/>
                  <a:pt x="9490770" y="6702489"/>
                </a:cubicBezTo>
                <a:cubicBezTo>
                  <a:pt x="9443320" y="6701025"/>
                  <a:pt x="9424336" y="6690023"/>
                  <a:pt x="9380405" y="6676541"/>
                </a:cubicBezTo>
                <a:cubicBezTo>
                  <a:pt x="9335978" y="6675243"/>
                  <a:pt x="9297645" y="6680915"/>
                  <a:pt x="9259939" y="6674414"/>
                </a:cubicBezTo>
                <a:cubicBezTo>
                  <a:pt x="9244772" y="6679394"/>
                  <a:pt x="9230416" y="6681084"/>
                  <a:pt x="9216296" y="6672209"/>
                </a:cubicBezTo>
                <a:cubicBezTo>
                  <a:pt x="9174886" y="6673387"/>
                  <a:pt x="9165078" y="6684906"/>
                  <a:pt x="9138624" y="6674601"/>
                </a:cubicBezTo>
                <a:cubicBezTo>
                  <a:pt x="9108454" y="6672027"/>
                  <a:pt x="9060163" y="6657862"/>
                  <a:pt x="9035273" y="6656766"/>
                </a:cubicBezTo>
                <a:cubicBezTo>
                  <a:pt x="9043993" y="6670577"/>
                  <a:pt x="8988276" y="6655711"/>
                  <a:pt x="8989286" y="6668016"/>
                </a:cubicBezTo>
                <a:cubicBezTo>
                  <a:pt x="8965548" y="6651220"/>
                  <a:pt x="8960144" y="6673151"/>
                  <a:pt x="8932387" y="6668707"/>
                </a:cubicBezTo>
                <a:cubicBezTo>
                  <a:pt x="8918435" y="6662528"/>
                  <a:pt x="8909159" y="6661716"/>
                  <a:pt x="8898375" y="6669282"/>
                </a:cubicBezTo>
                <a:cubicBezTo>
                  <a:pt x="8833747" y="6639096"/>
                  <a:pt x="8863155" y="6669089"/>
                  <a:pt x="8806495" y="6658618"/>
                </a:cubicBezTo>
                <a:cubicBezTo>
                  <a:pt x="8757168" y="6647242"/>
                  <a:pt x="8702613" y="6640665"/>
                  <a:pt x="8650927" y="6611139"/>
                </a:cubicBezTo>
                <a:cubicBezTo>
                  <a:pt x="8640770" y="6602610"/>
                  <a:pt x="8619775" y="6599998"/>
                  <a:pt x="8604033" y="6605300"/>
                </a:cubicBezTo>
                <a:cubicBezTo>
                  <a:pt x="8601324" y="6606213"/>
                  <a:pt x="8598878" y="6607331"/>
                  <a:pt x="8596767" y="6608618"/>
                </a:cubicBezTo>
                <a:cubicBezTo>
                  <a:pt x="8565299" y="6587556"/>
                  <a:pt x="8548876" y="6598771"/>
                  <a:pt x="8533762" y="6584302"/>
                </a:cubicBezTo>
                <a:cubicBezTo>
                  <a:pt x="8487059" y="6579247"/>
                  <a:pt x="8451683" y="6594395"/>
                  <a:pt x="8437660" y="6581725"/>
                </a:cubicBezTo>
                <a:cubicBezTo>
                  <a:pt x="8414209" y="6582991"/>
                  <a:pt x="8383722" y="6598678"/>
                  <a:pt x="8364494" y="6585073"/>
                </a:cubicBezTo>
                <a:cubicBezTo>
                  <a:pt x="8363342" y="6596536"/>
                  <a:pt x="8336540" y="6576888"/>
                  <a:pt x="8323751" y="6584665"/>
                </a:cubicBezTo>
                <a:cubicBezTo>
                  <a:pt x="8314841" y="6591411"/>
                  <a:pt x="8304634" y="6587022"/>
                  <a:pt x="8293791" y="6586903"/>
                </a:cubicBezTo>
                <a:cubicBezTo>
                  <a:pt x="8280721" y="6592424"/>
                  <a:pt x="8232642" y="6585021"/>
                  <a:pt x="8219223" y="6578961"/>
                </a:cubicBezTo>
                <a:cubicBezTo>
                  <a:pt x="8185638" y="6557431"/>
                  <a:pt x="8123924" y="6576522"/>
                  <a:pt x="8096330" y="6560092"/>
                </a:cubicBezTo>
                <a:cubicBezTo>
                  <a:pt x="8087121" y="6557869"/>
                  <a:pt x="8078422" y="6557144"/>
                  <a:pt x="8070086" y="6557355"/>
                </a:cubicBezTo>
                <a:lnTo>
                  <a:pt x="8047207" y="6560092"/>
                </a:lnTo>
                <a:lnTo>
                  <a:pt x="8041620" y="6565163"/>
                </a:lnTo>
                <a:lnTo>
                  <a:pt x="8027134" y="6564473"/>
                </a:lnTo>
                <a:lnTo>
                  <a:pt x="8023214" y="6565355"/>
                </a:lnTo>
                <a:cubicBezTo>
                  <a:pt x="8015729" y="6567060"/>
                  <a:pt x="8008307" y="6568574"/>
                  <a:pt x="8000801" y="6569339"/>
                </a:cubicBezTo>
                <a:cubicBezTo>
                  <a:pt x="8005606" y="6544751"/>
                  <a:pt x="7937754" y="6571777"/>
                  <a:pt x="7954618" y="6551428"/>
                </a:cubicBezTo>
                <a:cubicBezTo>
                  <a:pt x="7914215" y="6551344"/>
                  <a:pt x="7940865" y="6531998"/>
                  <a:pt x="7896427" y="6551123"/>
                </a:cubicBezTo>
                <a:lnTo>
                  <a:pt x="7643090" y="6532163"/>
                </a:lnTo>
                <a:cubicBezTo>
                  <a:pt x="7673996" y="6576436"/>
                  <a:pt x="7562550" y="6494154"/>
                  <a:pt x="7553164" y="6525457"/>
                </a:cubicBezTo>
                <a:cubicBezTo>
                  <a:pt x="7546247" y="6496957"/>
                  <a:pt x="7465610" y="6497391"/>
                  <a:pt x="7421154" y="6476273"/>
                </a:cubicBezTo>
                <a:cubicBezTo>
                  <a:pt x="7361551" y="6472649"/>
                  <a:pt x="7315144" y="6450550"/>
                  <a:pt x="7255968" y="6462166"/>
                </a:cubicBezTo>
                <a:cubicBezTo>
                  <a:pt x="7253251" y="6458417"/>
                  <a:pt x="7249451" y="6455333"/>
                  <a:pt x="7244911" y="6452730"/>
                </a:cubicBezTo>
                <a:lnTo>
                  <a:pt x="7230265" y="6446549"/>
                </a:lnTo>
                <a:lnTo>
                  <a:pt x="7227815" y="6447125"/>
                </a:lnTo>
                <a:cubicBezTo>
                  <a:pt x="7217801" y="6447570"/>
                  <a:pt x="7212312" y="6446146"/>
                  <a:pt x="7208840" y="6443899"/>
                </a:cubicBezTo>
                <a:lnTo>
                  <a:pt x="7205995" y="6440529"/>
                </a:lnTo>
                <a:lnTo>
                  <a:pt x="7193384" y="6437481"/>
                </a:lnTo>
                <a:lnTo>
                  <a:pt x="7169652" y="6429226"/>
                </a:lnTo>
                <a:lnTo>
                  <a:pt x="7164173" y="6429791"/>
                </a:lnTo>
                <a:lnTo>
                  <a:pt x="7126763" y="6420626"/>
                </a:lnTo>
                <a:lnTo>
                  <a:pt x="7125753" y="6421501"/>
                </a:lnTo>
                <a:cubicBezTo>
                  <a:pt x="7122639" y="6423254"/>
                  <a:pt x="7118733" y="6424154"/>
                  <a:pt x="7113057" y="6423293"/>
                </a:cubicBezTo>
                <a:cubicBezTo>
                  <a:pt x="7114552" y="6439288"/>
                  <a:pt x="7106783" y="6428384"/>
                  <a:pt x="7089914" y="6424434"/>
                </a:cubicBezTo>
                <a:cubicBezTo>
                  <a:pt x="7088470" y="6448394"/>
                  <a:pt x="7044915" y="6428308"/>
                  <a:pt x="7030458" y="6439456"/>
                </a:cubicBezTo>
                <a:cubicBezTo>
                  <a:pt x="7018098" y="6436014"/>
                  <a:pt x="7005002" y="6432811"/>
                  <a:pt x="6991398" y="6430012"/>
                </a:cubicBezTo>
                <a:lnTo>
                  <a:pt x="6983250" y="6428652"/>
                </a:lnTo>
                <a:lnTo>
                  <a:pt x="6982969" y="6428851"/>
                </a:lnTo>
                <a:cubicBezTo>
                  <a:pt x="6980946" y="6429033"/>
                  <a:pt x="6978171" y="6428766"/>
                  <a:pt x="6974140" y="6427864"/>
                </a:cubicBezTo>
                <a:lnTo>
                  <a:pt x="6968396" y="6426177"/>
                </a:lnTo>
                <a:lnTo>
                  <a:pt x="6952590" y="6423541"/>
                </a:lnTo>
                <a:lnTo>
                  <a:pt x="6946361" y="6424122"/>
                </a:lnTo>
                <a:lnTo>
                  <a:pt x="6942752" y="6426497"/>
                </a:lnTo>
                <a:lnTo>
                  <a:pt x="6941472" y="6425953"/>
                </a:lnTo>
                <a:cubicBezTo>
                  <a:pt x="6933258" y="6419432"/>
                  <a:pt x="6934084" y="6412085"/>
                  <a:pt x="6907932" y="6428597"/>
                </a:cubicBezTo>
                <a:cubicBezTo>
                  <a:pt x="6887113" y="6416820"/>
                  <a:pt x="6874835" y="6427475"/>
                  <a:pt x="6837100" y="6425985"/>
                </a:cubicBezTo>
                <a:cubicBezTo>
                  <a:pt x="6826990" y="6416391"/>
                  <a:pt x="6813527" y="6417132"/>
                  <a:pt x="6798354" y="6421041"/>
                </a:cubicBezTo>
                <a:cubicBezTo>
                  <a:pt x="6766250" y="6412267"/>
                  <a:pt x="6729955" y="6415375"/>
                  <a:pt x="6690235" y="6411268"/>
                </a:cubicBezTo>
                <a:cubicBezTo>
                  <a:pt x="6654585" y="6395260"/>
                  <a:pt x="6622599" y="6408785"/>
                  <a:pt x="6580197" y="6404322"/>
                </a:cubicBezTo>
                <a:cubicBezTo>
                  <a:pt x="6554864" y="6382418"/>
                  <a:pt x="6541862" y="6413854"/>
                  <a:pt x="6516748" y="6416928"/>
                </a:cubicBezTo>
                <a:lnTo>
                  <a:pt x="6510427" y="6416567"/>
                </a:lnTo>
                <a:lnTo>
                  <a:pt x="6496409" y="6411723"/>
                </a:lnTo>
                <a:lnTo>
                  <a:pt x="6491671" y="6409264"/>
                </a:lnTo>
                <a:cubicBezTo>
                  <a:pt x="6488210" y="6407807"/>
                  <a:pt x="6485652" y="6407144"/>
                  <a:pt x="6483603" y="6407023"/>
                </a:cubicBezTo>
                <a:lnTo>
                  <a:pt x="6483235" y="6407169"/>
                </a:lnTo>
                <a:lnTo>
                  <a:pt x="6476007" y="6404672"/>
                </a:lnTo>
                <a:cubicBezTo>
                  <a:pt x="6464202" y="6399995"/>
                  <a:pt x="6453088" y="6395002"/>
                  <a:pt x="6442802" y="6389891"/>
                </a:cubicBezTo>
                <a:cubicBezTo>
                  <a:pt x="6423332" y="6398448"/>
                  <a:pt x="6390988" y="6372810"/>
                  <a:pt x="6377838" y="6395551"/>
                </a:cubicBezTo>
                <a:cubicBezTo>
                  <a:pt x="6363436" y="6389290"/>
                  <a:pt x="6361258" y="6377704"/>
                  <a:pt x="6354860" y="6393247"/>
                </a:cubicBezTo>
                <a:cubicBezTo>
                  <a:pt x="6349784" y="6391587"/>
                  <a:pt x="6345558" y="6391878"/>
                  <a:pt x="6341683" y="6393098"/>
                </a:cubicBezTo>
                <a:lnTo>
                  <a:pt x="6340276" y="6393789"/>
                </a:lnTo>
                <a:lnTo>
                  <a:pt x="6308531" y="6379516"/>
                </a:lnTo>
                <a:lnTo>
                  <a:pt x="6302948" y="6379253"/>
                </a:lnTo>
                <a:cubicBezTo>
                  <a:pt x="6248814" y="6382108"/>
                  <a:pt x="6205926" y="6362006"/>
                  <a:pt x="6140607" y="6334265"/>
                </a:cubicBezTo>
                <a:cubicBezTo>
                  <a:pt x="6137487" y="6331108"/>
                  <a:pt x="6051161" y="6339116"/>
                  <a:pt x="6050365" y="6335126"/>
                </a:cubicBezTo>
                <a:cubicBezTo>
                  <a:pt x="6006576" y="6331181"/>
                  <a:pt x="6035144" y="6327580"/>
                  <a:pt x="5978838" y="6322018"/>
                </a:cubicBezTo>
                <a:cubicBezTo>
                  <a:pt x="5962530" y="6314338"/>
                  <a:pt x="5894920" y="6289616"/>
                  <a:pt x="5897645" y="6301654"/>
                </a:cubicBezTo>
                <a:lnTo>
                  <a:pt x="5796158" y="6279213"/>
                </a:lnTo>
                <a:lnTo>
                  <a:pt x="5664797" y="6258481"/>
                </a:lnTo>
                <a:lnTo>
                  <a:pt x="5558293" y="6242384"/>
                </a:lnTo>
                <a:lnTo>
                  <a:pt x="5549921" y="6243309"/>
                </a:lnTo>
                <a:lnTo>
                  <a:pt x="5528450" y="6240218"/>
                </a:lnTo>
                <a:lnTo>
                  <a:pt x="5520604" y="6238128"/>
                </a:lnTo>
                <a:cubicBezTo>
                  <a:pt x="5515114" y="6237034"/>
                  <a:pt x="5511354" y="6236750"/>
                  <a:pt x="5508634" y="6237043"/>
                </a:cubicBezTo>
                <a:lnTo>
                  <a:pt x="5508268" y="6237311"/>
                </a:lnTo>
                <a:lnTo>
                  <a:pt x="5497199" y="6235718"/>
                </a:lnTo>
                <a:cubicBezTo>
                  <a:pt x="5478687" y="6232353"/>
                  <a:pt x="5460838" y="6228438"/>
                  <a:pt x="5443971" y="6224189"/>
                </a:cubicBezTo>
                <a:cubicBezTo>
                  <a:pt x="5425088" y="6239333"/>
                  <a:pt x="5365198" y="6213813"/>
                  <a:pt x="5364587" y="6245607"/>
                </a:cubicBezTo>
                <a:cubicBezTo>
                  <a:pt x="5341603" y="6240798"/>
                  <a:pt x="5330518" y="6226543"/>
                  <a:pt x="5333425" y="6247706"/>
                </a:cubicBezTo>
                <a:cubicBezTo>
                  <a:pt x="5325718" y="6246708"/>
                  <a:pt x="5320498" y="6247999"/>
                  <a:pt x="5316391" y="6250403"/>
                </a:cubicBezTo>
                <a:lnTo>
                  <a:pt x="5315083" y="6251588"/>
                </a:lnTo>
                <a:lnTo>
                  <a:pt x="5264093" y="6240388"/>
                </a:lnTo>
                <a:lnTo>
                  <a:pt x="5256734" y="6241276"/>
                </a:lnTo>
                <a:lnTo>
                  <a:pt x="5224251" y="6230935"/>
                </a:lnTo>
                <a:lnTo>
                  <a:pt x="5207068" y="6227214"/>
                </a:lnTo>
                <a:lnTo>
                  <a:pt x="5203042" y="6222819"/>
                </a:lnTo>
                <a:lnTo>
                  <a:pt x="5013633" y="6212104"/>
                </a:lnTo>
                <a:cubicBezTo>
                  <a:pt x="5007363" y="6208771"/>
                  <a:pt x="4867451" y="6189553"/>
                  <a:pt x="4863573" y="6184654"/>
                </a:cubicBezTo>
                <a:lnTo>
                  <a:pt x="4651416" y="6166539"/>
                </a:lnTo>
                <a:cubicBezTo>
                  <a:pt x="4624977" y="6160344"/>
                  <a:pt x="4469364" y="6128170"/>
                  <a:pt x="4481486" y="6142882"/>
                </a:cubicBezTo>
                <a:cubicBezTo>
                  <a:pt x="4405439" y="6106748"/>
                  <a:pt x="4365783" y="6101727"/>
                  <a:pt x="4269331" y="6098123"/>
                </a:cubicBezTo>
                <a:cubicBezTo>
                  <a:pt x="4210440" y="6124597"/>
                  <a:pt x="4245321" y="6098279"/>
                  <a:pt x="4190801" y="6099192"/>
                </a:cubicBezTo>
                <a:cubicBezTo>
                  <a:pt x="4212420" y="6071793"/>
                  <a:pt x="4151268" y="6084104"/>
                  <a:pt x="4127486" y="6076624"/>
                </a:cubicBezTo>
                <a:cubicBezTo>
                  <a:pt x="4117403" y="6077826"/>
                  <a:pt x="4107474" y="6080022"/>
                  <a:pt x="4097468" y="6082472"/>
                </a:cubicBezTo>
                <a:lnTo>
                  <a:pt x="4092230" y="6083737"/>
                </a:lnTo>
                <a:lnTo>
                  <a:pt x="4072646" y="6083192"/>
                </a:lnTo>
                <a:lnTo>
                  <a:pt x="4065392" y="6090055"/>
                </a:lnTo>
                <a:lnTo>
                  <a:pt x="4034674" y="6094262"/>
                </a:lnTo>
                <a:cubicBezTo>
                  <a:pt x="4023438" y="6094753"/>
                  <a:pt x="4011659" y="6094013"/>
                  <a:pt x="3999109" y="6091300"/>
                </a:cubicBezTo>
                <a:cubicBezTo>
                  <a:pt x="3960965" y="6070220"/>
                  <a:pt x="3878759" y="6097089"/>
                  <a:pt x="3832245" y="6069403"/>
                </a:cubicBezTo>
                <a:cubicBezTo>
                  <a:pt x="3780875" y="6064935"/>
                  <a:pt x="3723613" y="6065226"/>
                  <a:pt x="3690889" y="6064489"/>
                </a:cubicBezTo>
                <a:cubicBezTo>
                  <a:pt x="3674068" y="6075123"/>
                  <a:pt x="3636813" y="6049759"/>
                  <a:pt x="3635899" y="6064980"/>
                </a:cubicBezTo>
                <a:lnTo>
                  <a:pt x="3620576" y="6070271"/>
                </a:lnTo>
                <a:lnTo>
                  <a:pt x="3604087" y="6064439"/>
                </a:lnTo>
                <a:cubicBezTo>
                  <a:pt x="3590166" y="6069757"/>
                  <a:pt x="3579308" y="6073243"/>
                  <a:pt x="3568387" y="6069146"/>
                </a:cubicBezTo>
                <a:lnTo>
                  <a:pt x="3503818" y="6089506"/>
                </a:lnTo>
                <a:cubicBezTo>
                  <a:pt x="3510915" y="6100196"/>
                  <a:pt x="3472416" y="6088681"/>
                  <a:pt x="3466246" y="6098777"/>
                </a:cubicBezTo>
                <a:cubicBezTo>
                  <a:pt x="3462890" y="6107015"/>
                  <a:pt x="3450430" y="6105442"/>
                  <a:pt x="3440422" y="6107901"/>
                </a:cubicBezTo>
                <a:cubicBezTo>
                  <a:pt x="3432391" y="6116010"/>
                  <a:pt x="3383132" y="6120663"/>
                  <a:pt x="3366542" y="6118330"/>
                </a:cubicBezTo>
                <a:cubicBezTo>
                  <a:pt x="3311828" y="6124732"/>
                  <a:pt x="3277604" y="6138667"/>
                  <a:pt x="3240669" y="6130264"/>
                </a:cubicBezTo>
                <a:cubicBezTo>
                  <a:pt x="3230661" y="6130422"/>
                  <a:pt x="3222184" y="6131822"/>
                  <a:pt x="3214708" y="6133988"/>
                </a:cubicBezTo>
                <a:lnTo>
                  <a:pt x="3194214" y="6147821"/>
                </a:lnTo>
                <a:lnTo>
                  <a:pt x="3180468" y="6150623"/>
                </a:lnTo>
                <a:lnTo>
                  <a:pt x="3177508" y="6152351"/>
                </a:lnTo>
                <a:cubicBezTo>
                  <a:pt x="3171873" y="6155673"/>
                  <a:pt x="3166158" y="6158806"/>
                  <a:pt x="3159834" y="6161276"/>
                </a:cubicBezTo>
                <a:cubicBezTo>
                  <a:pt x="3135185" y="6159416"/>
                  <a:pt x="3121213" y="6160394"/>
                  <a:pt x="3104835" y="6155927"/>
                </a:cubicBezTo>
                <a:cubicBezTo>
                  <a:pt x="3067805" y="6165414"/>
                  <a:pt x="3078432" y="6141523"/>
                  <a:pt x="3051373" y="6169421"/>
                </a:cubicBezTo>
                <a:cubicBezTo>
                  <a:pt x="2978033" y="6169169"/>
                  <a:pt x="2947947" y="6220998"/>
                  <a:pt x="2877306" y="6208324"/>
                </a:cubicBezTo>
                <a:cubicBezTo>
                  <a:pt x="2821913" y="6217975"/>
                  <a:pt x="2762952" y="6223226"/>
                  <a:pt x="2719018" y="6227333"/>
                </a:cubicBezTo>
                <a:cubicBezTo>
                  <a:pt x="2639811" y="6232636"/>
                  <a:pt x="2504877" y="6234795"/>
                  <a:pt x="2454061" y="6236538"/>
                </a:cubicBezTo>
                <a:cubicBezTo>
                  <a:pt x="2403245" y="6238280"/>
                  <a:pt x="2420126" y="6239079"/>
                  <a:pt x="2414120" y="6237789"/>
                </a:cubicBezTo>
                <a:lnTo>
                  <a:pt x="2384765" y="6235638"/>
                </a:lnTo>
                <a:lnTo>
                  <a:pt x="2365600" y="6233135"/>
                </a:lnTo>
                <a:cubicBezTo>
                  <a:pt x="2356752" y="6235910"/>
                  <a:pt x="2350716" y="6235915"/>
                  <a:pt x="2345941" y="6234695"/>
                </a:cubicBezTo>
                <a:lnTo>
                  <a:pt x="2340941" y="6232305"/>
                </a:lnTo>
                <a:lnTo>
                  <a:pt x="2327235" y="6232519"/>
                </a:lnTo>
                <a:lnTo>
                  <a:pt x="2299646" y="6230633"/>
                </a:lnTo>
                <a:lnTo>
                  <a:pt x="2295035" y="6232443"/>
                </a:lnTo>
                <a:lnTo>
                  <a:pt x="2268728" y="6240177"/>
                </a:lnTo>
                <a:cubicBezTo>
                  <a:pt x="2268628" y="6240521"/>
                  <a:pt x="2254084" y="6233657"/>
                  <a:pt x="2253984" y="6234001"/>
                </a:cubicBezTo>
                <a:cubicBezTo>
                  <a:pt x="2239122" y="6237048"/>
                  <a:pt x="2209108" y="6234931"/>
                  <a:pt x="2191113" y="6240434"/>
                </a:cubicBezTo>
                <a:lnTo>
                  <a:pt x="2146012" y="6259810"/>
                </a:lnTo>
                <a:cubicBezTo>
                  <a:pt x="2145973" y="6259892"/>
                  <a:pt x="2128598" y="6274390"/>
                  <a:pt x="2128560" y="6274472"/>
                </a:cubicBezTo>
                <a:cubicBezTo>
                  <a:pt x="2126838" y="6275117"/>
                  <a:pt x="2124109" y="6275530"/>
                  <a:pt x="2119778" y="6275665"/>
                </a:cubicBezTo>
                <a:lnTo>
                  <a:pt x="2110434" y="6282700"/>
                </a:lnTo>
                <a:lnTo>
                  <a:pt x="2081418" y="6289059"/>
                </a:lnTo>
                <a:lnTo>
                  <a:pt x="2088526" y="6281659"/>
                </a:lnTo>
                <a:cubicBezTo>
                  <a:pt x="2076371" y="6277676"/>
                  <a:pt x="2071903" y="6270803"/>
                  <a:pt x="2059717" y="6292002"/>
                </a:cubicBezTo>
                <a:cubicBezTo>
                  <a:pt x="2032291" y="6286224"/>
                  <a:pt x="2028634" y="6298813"/>
                  <a:pt x="1993045" y="6306390"/>
                </a:cubicBezTo>
                <a:cubicBezTo>
                  <a:pt x="1976971" y="6300063"/>
                  <a:pt x="1965178" y="6303922"/>
                  <a:pt x="1954075" y="6311066"/>
                </a:cubicBezTo>
                <a:cubicBezTo>
                  <a:pt x="1918456" y="6310689"/>
                  <a:pt x="1887456" y="6322102"/>
                  <a:pt x="1848190" y="6327771"/>
                </a:cubicBezTo>
                <a:lnTo>
                  <a:pt x="1737951" y="6344513"/>
                </a:lnTo>
                <a:lnTo>
                  <a:pt x="1696709" y="6346605"/>
                </a:lnTo>
                <a:cubicBezTo>
                  <a:pt x="1692504" y="6346100"/>
                  <a:pt x="1663837" y="6347211"/>
                  <a:pt x="1661872" y="6347587"/>
                </a:cubicBezTo>
                <a:lnTo>
                  <a:pt x="1655864" y="6347808"/>
                </a:lnTo>
                <a:lnTo>
                  <a:pt x="1633028" y="6358060"/>
                </a:lnTo>
                <a:cubicBezTo>
                  <a:pt x="1618899" y="6356602"/>
                  <a:pt x="1619623" y="6369112"/>
                  <a:pt x="1606576" y="6366899"/>
                </a:cubicBezTo>
                <a:lnTo>
                  <a:pt x="1461291" y="6379054"/>
                </a:lnTo>
                <a:lnTo>
                  <a:pt x="1428798" y="6379606"/>
                </a:lnTo>
                <a:cubicBezTo>
                  <a:pt x="1424834" y="6377722"/>
                  <a:pt x="1419064" y="6376842"/>
                  <a:pt x="1409244" y="6378241"/>
                </a:cubicBezTo>
                <a:lnTo>
                  <a:pt x="1406951" y="6379043"/>
                </a:lnTo>
                <a:lnTo>
                  <a:pt x="1391002" y="6374347"/>
                </a:lnTo>
                <a:cubicBezTo>
                  <a:pt x="1385899" y="6372215"/>
                  <a:pt x="1381417" y="6369535"/>
                  <a:pt x="1377852" y="6366097"/>
                </a:cubicBezTo>
                <a:cubicBezTo>
                  <a:pt x="1352108" y="6365458"/>
                  <a:pt x="1267249" y="6359383"/>
                  <a:pt x="1239424" y="6359700"/>
                </a:cubicBezTo>
                <a:cubicBezTo>
                  <a:pt x="1211599" y="6360016"/>
                  <a:pt x="1221978" y="6361392"/>
                  <a:pt x="1208014" y="6357188"/>
                </a:cubicBezTo>
                <a:lnTo>
                  <a:pt x="1152751" y="6345283"/>
                </a:lnTo>
                <a:lnTo>
                  <a:pt x="949771" y="6335308"/>
                </a:lnTo>
                <a:cubicBezTo>
                  <a:pt x="888502" y="6312655"/>
                  <a:pt x="822682" y="6331858"/>
                  <a:pt x="752723" y="6320875"/>
                </a:cubicBezTo>
                <a:cubicBezTo>
                  <a:pt x="697396" y="6317271"/>
                  <a:pt x="686655" y="6275609"/>
                  <a:pt x="665167" y="6275293"/>
                </a:cubicBezTo>
                <a:cubicBezTo>
                  <a:pt x="657908" y="6276764"/>
                  <a:pt x="625159" y="6270979"/>
                  <a:pt x="618141" y="6273378"/>
                </a:cubicBezTo>
                <a:cubicBezTo>
                  <a:pt x="606112" y="6250236"/>
                  <a:pt x="628751" y="6263137"/>
                  <a:pt x="596498" y="6261621"/>
                </a:cubicBezTo>
                <a:cubicBezTo>
                  <a:pt x="598654" y="6267969"/>
                  <a:pt x="583476" y="6241875"/>
                  <a:pt x="568296" y="6259035"/>
                </a:cubicBezTo>
                <a:lnTo>
                  <a:pt x="550874" y="6247808"/>
                </a:lnTo>
                <a:lnTo>
                  <a:pt x="521056" y="6251759"/>
                </a:lnTo>
                <a:cubicBezTo>
                  <a:pt x="512844" y="6252767"/>
                  <a:pt x="496898" y="6238469"/>
                  <a:pt x="487255" y="6237156"/>
                </a:cubicBezTo>
                <a:cubicBezTo>
                  <a:pt x="449168" y="6235869"/>
                  <a:pt x="452372" y="6218847"/>
                  <a:pt x="431825" y="6228675"/>
                </a:cubicBezTo>
                <a:cubicBezTo>
                  <a:pt x="409674" y="6239271"/>
                  <a:pt x="353899" y="6202116"/>
                  <a:pt x="346639" y="6209624"/>
                </a:cubicBezTo>
                <a:cubicBezTo>
                  <a:pt x="335776" y="6218525"/>
                  <a:pt x="269484" y="6176632"/>
                  <a:pt x="271007" y="6188053"/>
                </a:cubicBezTo>
                <a:cubicBezTo>
                  <a:pt x="223668" y="6157668"/>
                  <a:pt x="207158" y="6173403"/>
                  <a:pt x="189996" y="6162482"/>
                </a:cubicBezTo>
                <a:cubicBezTo>
                  <a:pt x="167941" y="6147838"/>
                  <a:pt x="134526" y="6155297"/>
                  <a:pt x="121342" y="6139836"/>
                </a:cubicBezTo>
                <a:cubicBezTo>
                  <a:pt x="108158" y="6124375"/>
                  <a:pt x="113782" y="6146084"/>
                  <a:pt x="90669" y="6116573"/>
                </a:cubicBezTo>
                <a:cubicBezTo>
                  <a:pt x="76705" y="6097951"/>
                  <a:pt x="64226" y="6077165"/>
                  <a:pt x="49115" y="6053333"/>
                </a:cubicBezTo>
                <a:cubicBezTo>
                  <a:pt x="34004" y="6029501"/>
                  <a:pt x="12038" y="6070748"/>
                  <a:pt x="0" y="60240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92623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92CC4BDB-5B81-4023-B967-7DF04BC13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buiten, motor, weg, geparkeerd&#10;&#10;Automatisch gegenereerde beschrijving">
            <a:extLst>
              <a:ext uri="{FF2B5EF4-FFF2-40B4-BE49-F238E27FC236}">
                <a16:creationId xmlns:a16="http://schemas.microsoft.com/office/drawing/2014/main" id="{2A369C75-6BB7-4C68-9170-BE481E96DC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04" b="16947"/>
          <a:stretch/>
        </p:blipFill>
        <p:spPr>
          <a:xfrm>
            <a:off x="2" y="10"/>
            <a:ext cx="12191271" cy="6857989"/>
          </a:xfrm>
          <a:custGeom>
            <a:avLst/>
            <a:gdLst/>
            <a:ahLst/>
            <a:cxnLst/>
            <a:rect l="l" t="t" r="r" b="b"/>
            <a:pathLst>
              <a:path w="12191271" h="6850048">
                <a:moveTo>
                  <a:pt x="636938" y="0"/>
                </a:moveTo>
                <a:lnTo>
                  <a:pt x="12191271" y="0"/>
                </a:lnTo>
                <a:lnTo>
                  <a:pt x="12191271" y="34"/>
                </a:lnTo>
                <a:lnTo>
                  <a:pt x="12188836" y="26696"/>
                </a:lnTo>
                <a:cubicBezTo>
                  <a:pt x="12159738" y="43228"/>
                  <a:pt x="12151834" y="118002"/>
                  <a:pt x="12131136" y="168244"/>
                </a:cubicBezTo>
                <a:cubicBezTo>
                  <a:pt x="12124808" y="199505"/>
                  <a:pt x="12149886" y="254732"/>
                  <a:pt x="12134482" y="260696"/>
                </a:cubicBezTo>
                <a:cubicBezTo>
                  <a:pt x="12141738" y="278745"/>
                  <a:pt x="12126232" y="287417"/>
                  <a:pt x="12123358" y="303160"/>
                </a:cubicBezTo>
                <a:cubicBezTo>
                  <a:pt x="12127622" y="318147"/>
                  <a:pt x="12122174" y="322795"/>
                  <a:pt x="12119930" y="334153"/>
                </a:cubicBezTo>
                <a:cubicBezTo>
                  <a:pt x="12122824" y="340739"/>
                  <a:pt x="12121652" y="350621"/>
                  <a:pt x="12117292" y="352523"/>
                </a:cubicBezTo>
                <a:cubicBezTo>
                  <a:pt x="12108502" y="344302"/>
                  <a:pt x="12109672" y="380554"/>
                  <a:pt x="12103022" y="380764"/>
                </a:cubicBezTo>
                <a:cubicBezTo>
                  <a:pt x="12099682" y="400323"/>
                  <a:pt x="12099092" y="490383"/>
                  <a:pt x="12087384" y="501357"/>
                </a:cubicBezTo>
                <a:cubicBezTo>
                  <a:pt x="12078470" y="540103"/>
                  <a:pt x="12088892" y="604695"/>
                  <a:pt x="12086884" y="621818"/>
                </a:cubicBezTo>
                <a:cubicBezTo>
                  <a:pt x="12103872" y="645808"/>
                  <a:pt x="12046274" y="710838"/>
                  <a:pt x="12037912" y="783603"/>
                </a:cubicBezTo>
                <a:cubicBezTo>
                  <a:pt x="12038728" y="794128"/>
                  <a:pt x="12038178" y="799388"/>
                  <a:pt x="12033652" y="800460"/>
                </a:cubicBezTo>
                <a:cubicBezTo>
                  <a:pt x="12030680" y="822866"/>
                  <a:pt x="12018000" y="839465"/>
                  <a:pt x="12021616" y="857543"/>
                </a:cubicBezTo>
                <a:cubicBezTo>
                  <a:pt x="12012916" y="850673"/>
                  <a:pt x="12020790" y="891755"/>
                  <a:pt x="12011726" y="892266"/>
                </a:cubicBezTo>
                <a:cubicBezTo>
                  <a:pt x="12007210" y="905052"/>
                  <a:pt x="11997872" y="927582"/>
                  <a:pt x="11994512" y="934260"/>
                </a:cubicBezTo>
                <a:lnTo>
                  <a:pt x="11991560" y="932336"/>
                </a:lnTo>
                <a:lnTo>
                  <a:pt x="11990514" y="940487"/>
                </a:lnTo>
                <a:lnTo>
                  <a:pt x="11988602" y="958836"/>
                </a:lnTo>
                <a:cubicBezTo>
                  <a:pt x="11985966" y="966456"/>
                  <a:pt x="11975758" y="977088"/>
                  <a:pt x="11974700" y="986207"/>
                </a:cubicBezTo>
                <a:cubicBezTo>
                  <a:pt x="11970938" y="1004735"/>
                  <a:pt x="11977876" y="1007075"/>
                  <a:pt x="11982258" y="1013556"/>
                </a:cubicBezTo>
                <a:cubicBezTo>
                  <a:pt x="11981214" y="1026451"/>
                  <a:pt x="11971950" y="1050442"/>
                  <a:pt x="11968448" y="1063580"/>
                </a:cubicBezTo>
                <a:cubicBezTo>
                  <a:pt x="11964708" y="1069989"/>
                  <a:pt x="11969836" y="1093522"/>
                  <a:pt x="11961240" y="1092388"/>
                </a:cubicBezTo>
                <a:cubicBezTo>
                  <a:pt x="11960426" y="1105603"/>
                  <a:pt x="11958786" y="1112923"/>
                  <a:pt x="11957400" y="1120089"/>
                </a:cubicBezTo>
                <a:lnTo>
                  <a:pt x="11952458" y="1136369"/>
                </a:lnTo>
                <a:cubicBezTo>
                  <a:pt x="11950090" y="1140925"/>
                  <a:pt x="11948538" y="1146011"/>
                  <a:pt x="11948726" y="1152132"/>
                </a:cubicBezTo>
                <a:lnTo>
                  <a:pt x="11949742" y="1158140"/>
                </a:lnTo>
                <a:lnTo>
                  <a:pt x="11948154" y="1158608"/>
                </a:lnTo>
                <a:cubicBezTo>
                  <a:pt x="11945686" y="1158803"/>
                  <a:pt x="11928734" y="1161056"/>
                  <a:pt x="11927260" y="1180442"/>
                </a:cubicBezTo>
                <a:cubicBezTo>
                  <a:pt x="11921496" y="1192709"/>
                  <a:pt x="11919204" y="1203402"/>
                  <a:pt x="11915994" y="1221353"/>
                </a:cubicBezTo>
                <a:cubicBezTo>
                  <a:pt x="11915516" y="1232713"/>
                  <a:pt x="11926308" y="1235102"/>
                  <a:pt x="11924388" y="1248604"/>
                </a:cubicBezTo>
                <a:cubicBezTo>
                  <a:pt x="11911346" y="1301115"/>
                  <a:pt x="11929638" y="1279167"/>
                  <a:pt x="11916648" y="1307095"/>
                </a:cubicBezTo>
                <a:cubicBezTo>
                  <a:pt x="11915436" y="1312439"/>
                  <a:pt x="11915606" y="1317191"/>
                  <a:pt x="11916360" y="1321583"/>
                </a:cubicBezTo>
                <a:lnTo>
                  <a:pt x="11918132" y="1328373"/>
                </a:lnTo>
                <a:lnTo>
                  <a:pt x="11911374" y="1349635"/>
                </a:lnTo>
                <a:cubicBezTo>
                  <a:pt x="11908688" y="1360345"/>
                  <a:pt x="11906470" y="1371840"/>
                  <a:pt x="11904778" y="1383852"/>
                </a:cubicBezTo>
                <a:cubicBezTo>
                  <a:pt x="11907652" y="1387748"/>
                  <a:pt x="11902226" y="1395665"/>
                  <a:pt x="11900890" y="1399838"/>
                </a:cubicBezTo>
                <a:cubicBezTo>
                  <a:pt x="11902940" y="1400643"/>
                  <a:pt x="11902928" y="1410976"/>
                  <a:pt x="11900874" y="1413889"/>
                </a:cubicBezTo>
                <a:cubicBezTo>
                  <a:pt x="11886092" y="1485537"/>
                  <a:pt x="11909474" y="1450776"/>
                  <a:pt x="11893500" y="1491153"/>
                </a:cubicBezTo>
                <a:cubicBezTo>
                  <a:pt x="11892154" y="1498399"/>
                  <a:pt x="11892622" y="1504376"/>
                  <a:pt x="11893858" y="1509677"/>
                </a:cubicBezTo>
                <a:lnTo>
                  <a:pt x="11897264" y="1519651"/>
                </a:lnTo>
                <a:lnTo>
                  <a:pt x="11895090" y="1525679"/>
                </a:lnTo>
                <a:cubicBezTo>
                  <a:pt x="11892484" y="1550498"/>
                  <a:pt x="11896104" y="1559433"/>
                  <a:pt x="11890274" y="1572282"/>
                </a:cubicBezTo>
                <a:cubicBezTo>
                  <a:pt x="11897250" y="1597020"/>
                  <a:pt x="11889764" y="1586796"/>
                  <a:pt x="11886744" y="1602539"/>
                </a:cubicBezTo>
                <a:cubicBezTo>
                  <a:pt x="11883642" y="1614697"/>
                  <a:pt x="11882502" y="1589859"/>
                  <a:pt x="11880728" y="1602238"/>
                </a:cubicBezTo>
                <a:cubicBezTo>
                  <a:pt x="11881720" y="1616707"/>
                  <a:pt x="11874476" y="1613372"/>
                  <a:pt x="11875940" y="1628576"/>
                </a:cubicBezTo>
                <a:cubicBezTo>
                  <a:pt x="11881788" y="1627172"/>
                  <a:pt x="11872080" y="1656092"/>
                  <a:pt x="11876794" y="1658841"/>
                </a:cubicBezTo>
                <a:lnTo>
                  <a:pt x="11876694" y="1659046"/>
                </a:lnTo>
                <a:cubicBezTo>
                  <a:pt x="11866634" y="1667627"/>
                  <a:pt x="11851866" y="1763404"/>
                  <a:pt x="11841806" y="1771984"/>
                </a:cubicBezTo>
                <a:cubicBezTo>
                  <a:pt x="11810410" y="1824881"/>
                  <a:pt x="11780100" y="1952023"/>
                  <a:pt x="11765636" y="2016516"/>
                </a:cubicBezTo>
                <a:cubicBezTo>
                  <a:pt x="11751172" y="2081009"/>
                  <a:pt x="11756430" y="2114985"/>
                  <a:pt x="11755018" y="2158942"/>
                </a:cubicBezTo>
                <a:lnTo>
                  <a:pt x="11756288" y="2240371"/>
                </a:lnTo>
                <a:lnTo>
                  <a:pt x="11751858" y="2253578"/>
                </a:lnTo>
                <a:cubicBezTo>
                  <a:pt x="11750642" y="2255242"/>
                  <a:pt x="11750294" y="2257858"/>
                  <a:pt x="11752262" y="2273603"/>
                </a:cubicBezTo>
                <a:cubicBezTo>
                  <a:pt x="11740738" y="2308149"/>
                  <a:pt x="11737736" y="2368195"/>
                  <a:pt x="11722998" y="2393147"/>
                </a:cubicBezTo>
                <a:cubicBezTo>
                  <a:pt x="11727870" y="2391170"/>
                  <a:pt x="11729790" y="2408227"/>
                  <a:pt x="11726462" y="2418325"/>
                </a:cubicBezTo>
                <a:cubicBezTo>
                  <a:pt x="11745428" y="2412080"/>
                  <a:pt x="11706204" y="2455637"/>
                  <a:pt x="11717312" y="2469703"/>
                </a:cubicBezTo>
                <a:cubicBezTo>
                  <a:pt x="11706060" y="2466046"/>
                  <a:pt x="11682162" y="2507996"/>
                  <a:pt x="11689052" y="2534428"/>
                </a:cubicBezTo>
                <a:cubicBezTo>
                  <a:pt x="11683298" y="2568704"/>
                  <a:pt x="11671550" y="2590146"/>
                  <a:pt x="11671572" y="2628315"/>
                </a:cubicBezTo>
                <a:cubicBezTo>
                  <a:pt x="11669958" y="2628904"/>
                  <a:pt x="11668516" y="2630315"/>
                  <a:pt x="11667202" y="2632291"/>
                </a:cubicBezTo>
                <a:lnTo>
                  <a:pt x="11663792" y="2639275"/>
                </a:lnTo>
                <a:lnTo>
                  <a:pt x="11663828" y="2640882"/>
                </a:lnTo>
                <a:cubicBezTo>
                  <a:pt x="11663260" y="2646928"/>
                  <a:pt x="11662318" y="2649787"/>
                  <a:pt x="11661216" y="2651232"/>
                </a:cubicBezTo>
                <a:lnTo>
                  <a:pt x="11659736" y="2651998"/>
                </a:lnTo>
                <a:lnTo>
                  <a:pt x="11657658" y="2658628"/>
                </a:lnTo>
                <a:lnTo>
                  <a:pt x="11652798" y="2670425"/>
                </a:lnTo>
                <a:lnTo>
                  <a:pt x="11652608" y="2673819"/>
                </a:lnTo>
                <a:lnTo>
                  <a:pt x="11646398" y="2693461"/>
                </a:lnTo>
                <a:lnTo>
                  <a:pt x="11646654" y="2694295"/>
                </a:lnTo>
                <a:cubicBezTo>
                  <a:pt x="11647086" y="2696613"/>
                  <a:pt x="11647138" y="2699170"/>
                  <a:pt x="11646396" y="2702293"/>
                </a:cubicBezTo>
                <a:cubicBezTo>
                  <a:pt x="11652536" y="2705759"/>
                  <a:pt x="11647852" y="2707391"/>
                  <a:pt x="11645122" y="2716295"/>
                </a:cubicBezTo>
                <a:cubicBezTo>
                  <a:pt x="11654048" y="2723663"/>
                  <a:pt x="11643268" y="2743972"/>
                  <a:pt x="11646406" y="2755554"/>
                </a:cubicBezTo>
                <a:cubicBezTo>
                  <a:pt x="11644200" y="2761932"/>
                  <a:pt x="11642026" y="2768809"/>
                  <a:pt x="11639970" y="2776095"/>
                </a:cubicBezTo>
                <a:lnTo>
                  <a:pt x="11638858" y="2780546"/>
                </a:lnTo>
                <a:lnTo>
                  <a:pt x="11638912" y="2780766"/>
                </a:lnTo>
                <a:cubicBezTo>
                  <a:pt x="11638832" y="2782014"/>
                  <a:pt x="11638528" y="2783583"/>
                  <a:pt x="11637890" y="2785722"/>
                </a:cubicBezTo>
                <a:lnTo>
                  <a:pt x="11636832" y="2788662"/>
                </a:lnTo>
                <a:lnTo>
                  <a:pt x="11634674" y="2797295"/>
                </a:lnTo>
                <a:lnTo>
                  <a:pt x="11634434" y="2801139"/>
                </a:lnTo>
                <a:cubicBezTo>
                  <a:pt x="11635286" y="2816294"/>
                  <a:pt x="11647702" y="2823339"/>
                  <a:pt x="11638528" y="2839295"/>
                </a:cubicBezTo>
                <a:cubicBezTo>
                  <a:pt x="11636094" y="2865138"/>
                  <a:pt x="11641034" y="2884181"/>
                  <a:pt x="11634070" y="2906237"/>
                </a:cubicBezTo>
                <a:cubicBezTo>
                  <a:pt x="11631818" y="2930445"/>
                  <a:pt x="11632514" y="2952380"/>
                  <a:pt x="11628506" y="2972091"/>
                </a:cubicBezTo>
                <a:cubicBezTo>
                  <a:pt x="11629844" y="2981191"/>
                  <a:pt x="11625508" y="2988486"/>
                  <a:pt x="11625932" y="2995729"/>
                </a:cubicBezTo>
                <a:cubicBezTo>
                  <a:pt x="11626358" y="3002972"/>
                  <a:pt x="11636102" y="3002605"/>
                  <a:pt x="11631060" y="3015551"/>
                </a:cubicBezTo>
                <a:cubicBezTo>
                  <a:pt x="11639036" y="3026970"/>
                  <a:pt x="11634852" y="3046550"/>
                  <a:pt x="11634862" y="3052653"/>
                </a:cubicBezTo>
                <a:lnTo>
                  <a:pt x="11638472" y="3085161"/>
                </a:lnTo>
                <a:lnTo>
                  <a:pt x="11617590" y="3113393"/>
                </a:lnTo>
                <a:cubicBezTo>
                  <a:pt x="11621846" y="3121866"/>
                  <a:pt x="11613122" y="3148828"/>
                  <a:pt x="11622718" y="3149063"/>
                </a:cubicBezTo>
                <a:cubicBezTo>
                  <a:pt x="11620874" y="3159401"/>
                  <a:pt x="11616380" y="3164407"/>
                  <a:pt x="11622820" y="3163072"/>
                </a:cubicBezTo>
                <a:cubicBezTo>
                  <a:pt x="11622276" y="3170605"/>
                  <a:pt x="11620826" y="3184783"/>
                  <a:pt x="11619438" y="3194257"/>
                </a:cubicBezTo>
                <a:lnTo>
                  <a:pt x="11614494" y="3219915"/>
                </a:lnTo>
                <a:lnTo>
                  <a:pt x="11613098" y="3221731"/>
                </a:lnTo>
                <a:cubicBezTo>
                  <a:pt x="11612634" y="3224213"/>
                  <a:pt x="11612392" y="3231115"/>
                  <a:pt x="11611708" y="3234801"/>
                </a:cubicBezTo>
                <a:lnTo>
                  <a:pt x="11609006" y="3243851"/>
                </a:lnTo>
                <a:cubicBezTo>
                  <a:pt x="11607894" y="3246676"/>
                  <a:pt x="11606598" y="3249062"/>
                  <a:pt x="11605054" y="3250812"/>
                </a:cubicBezTo>
                <a:cubicBezTo>
                  <a:pt x="11608816" y="3286401"/>
                  <a:pt x="11599242" y="3315146"/>
                  <a:pt x="11596882" y="3351401"/>
                </a:cubicBezTo>
                <a:cubicBezTo>
                  <a:pt x="11606320" y="3370932"/>
                  <a:pt x="11574486" y="3407777"/>
                  <a:pt x="11562942" y="3412738"/>
                </a:cubicBezTo>
                <a:cubicBezTo>
                  <a:pt x="11558508" y="3443835"/>
                  <a:pt x="11567878" y="3479425"/>
                  <a:pt x="11562930" y="3515212"/>
                </a:cubicBezTo>
                <a:lnTo>
                  <a:pt x="11545452" y="3647527"/>
                </a:lnTo>
                <a:cubicBezTo>
                  <a:pt x="11538634" y="3726778"/>
                  <a:pt x="11536610" y="3789073"/>
                  <a:pt x="11537114" y="3864465"/>
                </a:cubicBezTo>
                <a:cubicBezTo>
                  <a:pt x="11537618" y="3939858"/>
                  <a:pt x="11535598" y="4034053"/>
                  <a:pt x="11548476" y="4099881"/>
                </a:cubicBezTo>
                <a:lnTo>
                  <a:pt x="11552432" y="4165133"/>
                </a:lnTo>
                <a:lnTo>
                  <a:pt x="11552732" y="4173457"/>
                </a:lnTo>
                <a:cubicBezTo>
                  <a:pt x="11546540" y="4200651"/>
                  <a:pt x="11557802" y="4228513"/>
                  <a:pt x="11553200" y="4250383"/>
                </a:cubicBezTo>
                <a:cubicBezTo>
                  <a:pt x="11552922" y="4256452"/>
                  <a:pt x="11553192" y="4261667"/>
                  <a:pt x="11553798" y="4266324"/>
                </a:cubicBezTo>
                <a:lnTo>
                  <a:pt x="11556298" y="4278290"/>
                </a:lnTo>
                <a:lnTo>
                  <a:pt x="11558608" y="4279552"/>
                </a:lnTo>
                <a:lnTo>
                  <a:pt x="11559256" y="4288041"/>
                </a:lnTo>
                <a:lnTo>
                  <a:pt x="11559842" y="4289935"/>
                </a:lnTo>
                <a:cubicBezTo>
                  <a:pt x="11559766" y="4297619"/>
                  <a:pt x="11558376" y="4321255"/>
                  <a:pt x="11558794" y="4334153"/>
                </a:cubicBezTo>
                <a:cubicBezTo>
                  <a:pt x="11561310" y="4357137"/>
                  <a:pt x="11552162" y="4349289"/>
                  <a:pt x="11562346" y="4367326"/>
                </a:cubicBezTo>
                <a:cubicBezTo>
                  <a:pt x="11559750" y="4411719"/>
                  <a:pt x="11572402" y="4426587"/>
                  <a:pt x="11564954" y="4468612"/>
                </a:cubicBezTo>
                <a:cubicBezTo>
                  <a:pt x="11563988" y="4505670"/>
                  <a:pt x="11581512" y="4533280"/>
                  <a:pt x="11580786" y="4546196"/>
                </a:cubicBezTo>
                <a:cubicBezTo>
                  <a:pt x="11581754" y="4580683"/>
                  <a:pt x="11563866" y="4624484"/>
                  <a:pt x="11563432" y="4665534"/>
                </a:cubicBezTo>
                <a:cubicBezTo>
                  <a:pt x="11565794" y="4700759"/>
                  <a:pt x="11560190" y="4735452"/>
                  <a:pt x="11568406" y="4764690"/>
                </a:cubicBezTo>
                <a:cubicBezTo>
                  <a:pt x="11567130" y="4767647"/>
                  <a:pt x="11566180" y="4770968"/>
                  <a:pt x="11565462" y="4774527"/>
                </a:cubicBezTo>
                <a:lnTo>
                  <a:pt x="11564000" y="4785178"/>
                </a:lnTo>
                <a:lnTo>
                  <a:pt x="11564328" y="4798347"/>
                </a:lnTo>
                <a:lnTo>
                  <a:pt x="11563206" y="4801234"/>
                </a:lnTo>
                <a:lnTo>
                  <a:pt x="11561136" y="4826142"/>
                </a:lnTo>
                <a:lnTo>
                  <a:pt x="11561700" y="4829040"/>
                </a:lnTo>
                <a:lnTo>
                  <a:pt x="11560522" y="4853748"/>
                </a:lnTo>
                <a:lnTo>
                  <a:pt x="11560924" y="4853991"/>
                </a:lnTo>
                <a:cubicBezTo>
                  <a:pt x="11561796" y="4855098"/>
                  <a:pt x="11562390" y="4856978"/>
                  <a:pt x="11562416" y="4860528"/>
                </a:cubicBezTo>
                <a:cubicBezTo>
                  <a:pt x="11568496" y="4853650"/>
                  <a:pt x="11564776" y="4862172"/>
                  <a:pt x="11564316" y="4873245"/>
                </a:cubicBezTo>
                <a:lnTo>
                  <a:pt x="11572682" y="4927107"/>
                </a:lnTo>
                <a:lnTo>
                  <a:pt x="11572672" y="4932248"/>
                </a:lnTo>
                <a:cubicBezTo>
                  <a:pt x="11572704" y="4932275"/>
                  <a:pt x="11572734" y="4932305"/>
                  <a:pt x="11572766" y="4932333"/>
                </a:cubicBezTo>
                <a:cubicBezTo>
                  <a:pt x="11572964" y="4933414"/>
                  <a:pt x="11573036" y="4935090"/>
                  <a:pt x="11572942" y="4937721"/>
                </a:cubicBezTo>
                <a:lnTo>
                  <a:pt x="11577402" y="4975055"/>
                </a:lnTo>
                <a:cubicBezTo>
                  <a:pt x="11574168" y="4991322"/>
                  <a:pt x="11579054" y="4994280"/>
                  <a:pt x="11580860" y="5016279"/>
                </a:cubicBezTo>
                <a:cubicBezTo>
                  <a:pt x="11577794" y="5025639"/>
                  <a:pt x="11578930" y="5033009"/>
                  <a:pt x="11581396" y="5040153"/>
                </a:cubicBezTo>
                <a:cubicBezTo>
                  <a:pt x="11580034" y="5061698"/>
                  <a:pt x="11583522" y="5081146"/>
                  <a:pt x="11584442" y="5105259"/>
                </a:cubicBezTo>
                <a:cubicBezTo>
                  <a:pt x="11580512" y="5131545"/>
                  <a:pt x="11587750" y="5144617"/>
                  <a:pt x="11588702" y="5170388"/>
                </a:cubicBezTo>
                <a:cubicBezTo>
                  <a:pt x="11581846" y="5193034"/>
                  <a:pt x="11594798" y="5188571"/>
                  <a:pt x="11597568" y="5201681"/>
                </a:cubicBezTo>
                <a:lnTo>
                  <a:pt x="11596842" y="5215195"/>
                </a:lnTo>
                <a:lnTo>
                  <a:pt x="11596192" y="5218814"/>
                </a:lnTo>
                <a:cubicBezTo>
                  <a:pt x="11595848" y="5221331"/>
                  <a:pt x="11595754" y="5223032"/>
                  <a:pt x="11595836" y="5224243"/>
                </a:cubicBezTo>
                <a:lnTo>
                  <a:pt x="11595408" y="5229443"/>
                </a:lnTo>
                <a:cubicBezTo>
                  <a:pt x="11594346" y="5237912"/>
                  <a:pt x="11593122" y="5246108"/>
                  <a:pt x="11591796" y="5253878"/>
                </a:cubicBezTo>
                <a:cubicBezTo>
                  <a:pt x="11596328" y="5261714"/>
                  <a:pt x="11588472" y="5289750"/>
                  <a:pt x="11598078" y="5288650"/>
                </a:cubicBezTo>
                <a:cubicBezTo>
                  <a:pt x="11596572" y="5299191"/>
                  <a:pt x="11592238" y="5304794"/>
                  <a:pt x="11598640" y="5302571"/>
                </a:cubicBezTo>
                <a:cubicBezTo>
                  <a:pt x="11598320" y="5306080"/>
                  <a:pt x="11598696" y="5308372"/>
                  <a:pt x="11599412" y="5310113"/>
                </a:cubicBezTo>
                <a:lnTo>
                  <a:pt x="11599768" y="5310652"/>
                </a:lnTo>
                <a:lnTo>
                  <a:pt x="11593310" y="5352392"/>
                </a:lnTo>
                <a:lnTo>
                  <a:pt x="11592144" y="5360280"/>
                </a:lnTo>
                <a:lnTo>
                  <a:pt x="11589598" y="5374040"/>
                </a:lnTo>
                <a:lnTo>
                  <a:pt x="11589840" y="5375477"/>
                </a:lnTo>
                <a:lnTo>
                  <a:pt x="11587428" y="5384856"/>
                </a:lnTo>
                <a:cubicBezTo>
                  <a:pt x="11586404" y="5387820"/>
                  <a:pt x="11585186" y="5390375"/>
                  <a:pt x="11583696" y="5392331"/>
                </a:cubicBezTo>
                <a:cubicBezTo>
                  <a:pt x="11588614" y="5427214"/>
                  <a:pt x="11579964" y="5457140"/>
                  <a:pt x="11578774" y="5493537"/>
                </a:cubicBezTo>
                <a:cubicBezTo>
                  <a:pt x="11574386" y="5533576"/>
                  <a:pt x="11562428" y="5590359"/>
                  <a:pt x="11557362" y="5632561"/>
                </a:cubicBezTo>
                <a:lnTo>
                  <a:pt x="11548380" y="5746753"/>
                </a:lnTo>
                <a:cubicBezTo>
                  <a:pt x="11556238" y="5772089"/>
                  <a:pt x="11550878" y="5798350"/>
                  <a:pt x="11551024" y="5822826"/>
                </a:cubicBezTo>
                <a:cubicBezTo>
                  <a:pt x="11542796" y="5814291"/>
                  <a:pt x="11553924" y="5853157"/>
                  <a:pt x="11544052" y="5852276"/>
                </a:cubicBezTo>
                <a:cubicBezTo>
                  <a:pt x="11544390" y="5856758"/>
                  <a:pt x="11545032" y="5861128"/>
                  <a:pt x="11545748" y="5865520"/>
                </a:cubicBezTo>
                <a:lnTo>
                  <a:pt x="11546116" y="5867822"/>
                </a:lnTo>
                <a:lnTo>
                  <a:pt x="11545906" y="5876651"/>
                </a:lnTo>
                <a:lnTo>
                  <a:pt x="11547962" y="5879618"/>
                </a:lnTo>
                <a:lnTo>
                  <a:pt x="11549160" y="5893249"/>
                </a:lnTo>
                <a:cubicBezTo>
                  <a:pt x="11549282" y="5898280"/>
                  <a:pt x="11549030" y="5903609"/>
                  <a:pt x="11548180" y="5909369"/>
                </a:cubicBezTo>
                <a:cubicBezTo>
                  <a:pt x="11541720" y="5927436"/>
                  <a:pt x="11549640" y="5963239"/>
                  <a:pt x="11541162" y="5985355"/>
                </a:cubicBezTo>
                <a:cubicBezTo>
                  <a:pt x="11538794" y="5993983"/>
                  <a:pt x="11531140" y="6003419"/>
                  <a:pt x="11533408" y="6010880"/>
                </a:cubicBezTo>
                <a:cubicBezTo>
                  <a:pt x="11533384" y="6032967"/>
                  <a:pt x="11540672" y="6093692"/>
                  <a:pt x="11541022" y="6117880"/>
                </a:cubicBezTo>
                <a:cubicBezTo>
                  <a:pt x="11536010" y="6127417"/>
                  <a:pt x="11542236" y="6147591"/>
                  <a:pt x="11540416" y="6176296"/>
                </a:cubicBezTo>
                <a:cubicBezTo>
                  <a:pt x="11533696" y="6193575"/>
                  <a:pt x="11520672" y="6223706"/>
                  <a:pt x="11515330" y="6241549"/>
                </a:cubicBezTo>
                <a:cubicBezTo>
                  <a:pt x="11509988" y="6259393"/>
                  <a:pt x="11506830" y="6256209"/>
                  <a:pt x="11508360" y="6283356"/>
                </a:cubicBezTo>
                <a:cubicBezTo>
                  <a:pt x="11496758" y="6317094"/>
                  <a:pt x="11506504" y="6340085"/>
                  <a:pt x="11502164" y="6370897"/>
                </a:cubicBezTo>
                <a:cubicBezTo>
                  <a:pt x="11498220" y="6406078"/>
                  <a:pt x="11505228" y="6378276"/>
                  <a:pt x="11493420" y="6419907"/>
                </a:cubicBezTo>
                <a:cubicBezTo>
                  <a:pt x="11496498" y="6425815"/>
                  <a:pt x="11498672" y="6444204"/>
                  <a:pt x="11496258" y="6453162"/>
                </a:cubicBezTo>
                <a:cubicBezTo>
                  <a:pt x="11496982" y="6471523"/>
                  <a:pt x="11512650" y="6498528"/>
                  <a:pt x="11512334" y="6514298"/>
                </a:cubicBezTo>
                <a:cubicBezTo>
                  <a:pt x="11512200" y="6527176"/>
                  <a:pt x="11507906" y="6505466"/>
                  <a:pt x="11506458" y="6519308"/>
                </a:cubicBezTo>
                <a:cubicBezTo>
                  <a:pt x="11505546" y="6536357"/>
                  <a:pt x="11496970" y="6533583"/>
                  <a:pt x="11506912" y="6550074"/>
                </a:cubicBezTo>
                <a:cubicBezTo>
                  <a:pt x="11502902" y="6566946"/>
                  <a:pt x="11507560" y="6571936"/>
                  <a:pt x="11508214" y="6596919"/>
                </a:cubicBezTo>
                <a:cubicBezTo>
                  <a:pt x="11504722" y="6606203"/>
                  <a:pt x="11505462" y="6614758"/>
                  <a:pt x="11507524" y="6623534"/>
                </a:cubicBezTo>
                <a:cubicBezTo>
                  <a:pt x="11505086" y="6646907"/>
                  <a:pt x="11507528" y="6669655"/>
                  <a:pt x="11507206" y="6696669"/>
                </a:cubicBezTo>
                <a:cubicBezTo>
                  <a:pt x="11501998" y="6724388"/>
                  <a:pt x="11508454" y="6741397"/>
                  <a:pt x="11508078" y="6770256"/>
                </a:cubicBezTo>
                <a:cubicBezTo>
                  <a:pt x="11509260" y="6790406"/>
                  <a:pt x="11512798" y="6819910"/>
                  <a:pt x="11515012" y="6840678"/>
                </a:cubicBezTo>
                <a:lnTo>
                  <a:pt x="11515906" y="6850048"/>
                </a:lnTo>
                <a:lnTo>
                  <a:pt x="0" y="6850048"/>
                </a:lnTo>
                <a:lnTo>
                  <a:pt x="0" y="6150255"/>
                </a:lnTo>
                <a:lnTo>
                  <a:pt x="17548" y="6079421"/>
                </a:lnTo>
                <a:cubicBezTo>
                  <a:pt x="24104" y="6016456"/>
                  <a:pt x="27371" y="6035306"/>
                  <a:pt x="27043" y="5985942"/>
                </a:cubicBezTo>
                <a:cubicBezTo>
                  <a:pt x="26678" y="5981021"/>
                  <a:pt x="35914" y="5971603"/>
                  <a:pt x="33624" y="5952542"/>
                </a:cubicBezTo>
                <a:cubicBezTo>
                  <a:pt x="37578" y="5922372"/>
                  <a:pt x="48696" y="5939028"/>
                  <a:pt x="52357" y="5900385"/>
                </a:cubicBezTo>
                <a:cubicBezTo>
                  <a:pt x="55799" y="5903958"/>
                  <a:pt x="54094" y="5866099"/>
                  <a:pt x="66315" y="5862451"/>
                </a:cubicBezTo>
                <a:cubicBezTo>
                  <a:pt x="70207" y="5846033"/>
                  <a:pt x="73489" y="5820812"/>
                  <a:pt x="75710" y="5801878"/>
                </a:cubicBezTo>
                <a:cubicBezTo>
                  <a:pt x="81695" y="5773510"/>
                  <a:pt x="88149" y="5759388"/>
                  <a:pt x="92413" y="5755196"/>
                </a:cubicBezTo>
                <a:cubicBezTo>
                  <a:pt x="99183" y="5726796"/>
                  <a:pt x="100401" y="5729867"/>
                  <a:pt x="114766" y="5692575"/>
                </a:cubicBezTo>
                <a:cubicBezTo>
                  <a:pt x="109606" y="5670690"/>
                  <a:pt x="120766" y="5651885"/>
                  <a:pt x="130959" y="5642725"/>
                </a:cubicBezTo>
                <a:cubicBezTo>
                  <a:pt x="140615" y="5617952"/>
                  <a:pt x="163671" y="5564143"/>
                  <a:pt x="166724" y="5528753"/>
                </a:cubicBezTo>
                <a:cubicBezTo>
                  <a:pt x="165990" y="5474631"/>
                  <a:pt x="177327" y="5489775"/>
                  <a:pt x="185947" y="5465696"/>
                </a:cubicBezTo>
                <a:cubicBezTo>
                  <a:pt x="196662" y="5446952"/>
                  <a:pt x="187411" y="5449560"/>
                  <a:pt x="200956" y="5429999"/>
                </a:cubicBezTo>
                <a:lnTo>
                  <a:pt x="216668" y="5393769"/>
                </a:lnTo>
                <a:lnTo>
                  <a:pt x="241271" y="5350074"/>
                </a:lnTo>
                <a:lnTo>
                  <a:pt x="248034" y="5340072"/>
                </a:lnTo>
                <a:cubicBezTo>
                  <a:pt x="248058" y="5334942"/>
                  <a:pt x="248479" y="5331687"/>
                  <a:pt x="249221" y="5329608"/>
                </a:cubicBezTo>
                <a:cubicBezTo>
                  <a:pt x="249320" y="5329557"/>
                  <a:pt x="249420" y="5329504"/>
                  <a:pt x="249519" y="5329453"/>
                </a:cubicBezTo>
                <a:lnTo>
                  <a:pt x="252498" y="5314689"/>
                </a:lnTo>
                <a:cubicBezTo>
                  <a:pt x="252864" y="5297574"/>
                  <a:pt x="278981" y="5263235"/>
                  <a:pt x="278285" y="5246981"/>
                </a:cubicBezTo>
                <a:cubicBezTo>
                  <a:pt x="294835" y="5239806"/>
                  <a:pt x="267309" y="5243000"/>
                  <a:pt x="282334" y="5215649"/>
                </a:cubicBezTo>
                <a:cubicBezTo>
                  <a:pt x="284338" y="5203457"/>
                  <a:pt x="286369" y="5198331"/>
                  <a:pt x="287909" y="5188115"/>
                </a:cubicBezTo>
                <a:cubicBezTo>
                  <a:pt x="288332" y="5187974"/>
                  <a:pt x="291148" y="5154493"/>
                  <a:pt x="291570" y="5154352"/>
                </a:cubicBezTo>
                <a:lnTo>
                  <a:pt x="295687" y="5129949"/>
                </a:lnTo>
                <a:lnTo>
                  <a:pt x="297770" y="5124375"/>
                </a:lnTo>
                <a:lnTo>
                  <a:pt x="294552" y="5091886"/>
                </a:lnTo>
                <a:lnTo>
                  <a:pt x="294372" y="5075666"/>
                </a:lnTo>
                <a:lnTo>
                  <a:pt x="291261" y="5069914"/>
                </a:lnTo>
                <a:cubicBezTo>
                  <a:pt x="289602" y="5064348"/>
                  <a:pt x="289412" y="5057213"/>
                  <a:pt x="292549" y="5046565"/>
                </a:cubicBezTo>
                <a:lnTo>
                  <a:pt x="293850" y="5044324"/>
                </a:lnTo>
                <a:lnTo>
                  <a:pt x="288225" y="5011521"/>
                </a:lnTo>
                <a:cubicBezTo>
                  <a:pt x="286438" y="5004509"/>
                  <a:pt x="295879" y="4976501"/>
                  <a:pt x="292304" y="4970595"/>
                </a:cubicBezTo>
                <a:cubicBezTo>
                  <a:pt x="297173" y="4914689"/>
                  <a:pt x="280545" y="4880484"/>
                  <a:pt x="292037" y="4812226"/>
                </a:cubicBezTo>
                <a:cubicBezTo>
                  <a:pt x="296651" y="4766534"/>
                  <a:pt x="296553" y="4740857"/>
                  <a:pt x="300183" y="4711370"/>
                </a:cubicBezTo>
                <a:cubicBezTo>
                  <a:pt x="303813" y="4681883"/>
                  <a:pt x="310253" y="4654301"/>
                  <a:pt x="313819" y="4635304"/>
                </a:cubicBezTo>
                <a:cubicBezTo>
                  <a:pt x="317385" y="4616307"/>
                  <a:pt x="319059" y="4621434"/>
                  <a:pt x="321580" y="4597389"/>
                </a:cubicBezTo>
                <a:cubicBezTo>
                  <a:pt x="324100" y="4573344"/>
                  <a:pt x="322182" y="4514378"/>
                  <a:pt x="328942" y="4491032"/>
                </a:cubicBezTo>
                <a:cubicBezTo>
                  <a:pt x="328254" y="4465815"/>
                  <a:pt x="339350" y="4462516"/>
                  <a:pt x="338027" y="4448739"/>
                </a:cubicBezTo>
                <a:cubicBezTo>
                  <a:pt x="354594" y="4377504"/>
                  <a:pt x="351648" y="4318161"/>
                  <a:pt x="348965" y="4231470"/>
                </a:cubicBezTo>
                <a:cubicBezTo>
                  <a:pt x="353874" y="4174323"/>
                  <a:pt x="356666" y="4175355"/>
                  <a:pt x="359496" y="4150308"/>
                </a:cubicBezTo>
                <a:cubicBezTo>
                  <a:pt x="362339" y="4142663"/>
                  <a:pt x="352449" y="4138872"/>
                  <a:pt x="356364" y="4131985"/>
                </a:cubicBezTo>
                <a:lnTo>
                  <a:pt x="361593" y="4096619"/>
                </a:lnTo>
                <a:lnTo>
                  <a:pt x="371792" y="4070654"/>
                </a:lnTo>
                <a:lnTo>
                  <a:pt x="378262" y="4046249"/>
                </a:lnTo>
                <a:lnTo>
                  <a:pt x="381009" y="4016915"/>
                </a:lnTo>
                <a:cubicBezTo>
                  <a:pt x="383439" y="4007929"/>
                  <a:pt x="391279" y="4007340"/>
                  <a:pt x="391151" y="3995496"/>
                </a:cubicBezTo>
                <a:cubicBezTo>
                  <a:pt x="396353" y="3959536"/>
                  <a:pt x="400862" y="3894766"/>
                  <a:pt x="406592" y="3845871"/>
                </a:cubicBezTo>
                <a:cubicBezTo>
                  <a:pt x="403177" y="3821649"/>
                  <a:pt x="409717" y="3786911"/>
                  <a:pt x="419462" y="3776866"/>
                </a:cubicBezTo>
                <a:cubicBezTo>
                  <a:pt x="422173" y="3764871"/>
                  <a:pt x="422222" y="3735955"/>
                  <a:pt x="420303" y="3724288"/>
                </a:cubicBezTo>
                <a:cubicBezTo>
                  <a:pt x="420584" y="3713932"/>
                  <a:pt x="424293" y="3712054"/>
                  <a:pt x="425736" y="3698294"/>
                </a:cubicBezTo>
                <a:cubicBezTo>
                  <a:pt x="429134" y="3683275"/>
                  <a:pt x="445239" y="3650699"/>
                  <a:pt x="450275" y="3636556"/>
                </a:cubicBezTo>
                <a:cubicBezTo>
                  <a:pt x="455311" y="3622413"/>
                  <a:pt x="450096" y="3636797"/>
                  <a:pt x="455950" y="3613438"/>
                </a:cubicBezTo>
                <a:cubicBezTo>
                  <a:pt x="457946" y="3605104"/>
                  <a:pt x="465726" y="3606849"/>
                  <a:pt x="469436" y="3588931"/>
                </a:cubicBezTo>
                <a:cubicBezTo>
                  <a:pt x="473148" y="3571012"/>
                  <a:pt x="477437" y="3530877"/>
                  <a:pt x="478216" y="3505927"/>
                </a:cubicBezTo>
                <a:cubicBezTo>
                  <a:pt x="465624" y="3478053"/>
                  <a:pt x="482767" y="3487820"/>
                  <a:pt x="466921" y="3436850"/>
                </a:cubicBezTo>
                <a:cubicBezTo>
                  <a:pt x="468947" y="3435539"/>
                  <a:pt x="468075" y="3414710"/>
                  <a:pt x="469431" y="3393361"/>
                </a:cubicBezTo>
                <a:cubicBezTo>
                  <a:pt x="470787" y="3372012"/>
                  <a:pt x="482148" y="3326552"/>
                  <a:pt x="475054" y="3308755"/>
                </a:cubicBezTo>
                <a:lnTo>
                  <a:pt x="474310" y="3151747"/>
                </a:lnTo>
                <a:lnTo>
                  <a:pt x="486215" y="3061618"/>
                </a:lnTo>
                <a:cubicBezTo>
                  <a:pt x="488121" y="3030278"/>
                  <a:pt x="496811" y="3025014"/>
                  <a:pt x="493402" y="3004882"/>
                </a:cubicBezTo>
                <a:cubicBezTo>
                  <a:pt x="495599" y="2970945"/>
                  <a:pt x="511735" y="2992431"/>
                  <a:pt x="498742" y="2953275"/>
                </a:cubicBezTo>
                <a:cubicBezTo>
                  <a:pt x="512558" y="2963977"/>
                  <a:pt x="494995" y="2934875"/>
                  <a:pt x="506118" y="2914739"/>
                </a:cubicBezTo>
                <a:cubicBezTo>
                  <a:pt x="497917" y="2886497"/>
                  <a:pt x="508247" y="2857462"/>
                  <a:pt x="509450" y="2840319"/>
                </a:cubicBezTo>
                <a:cubicBezTo>
                  <a:pt x="510653" y="2823176"/>
                  <a:pt x="514436" y="2836441"/>
                  <a:pt x="513337" y="2811881"/>
                </a:cubicBezTo>
                <a:lnTo>
                  <a:pt x="518905" y="2777197"/>
                </a:lnTo>
                <a:cubicBezTo>
                  <a:pt x="514307" y="2779008"/>
                  <a:pt x="515662" y="2773990"/>
                  <a:pt x="516381" y="2760229"/>
                </a:cubicBezTo>
                <a:lnTo>
                  <a:pt x="512284" y="2723271"/>
                </a:lnTo>
                <a:lnTo>
                  <a:pt x="516417" y="2697909"/>
                </a:lnTo>
                <a:cubicBezTo>
                  <a:pt x="516277" y="2694509"/>
                  <a:pt x="511777" y="2670333"/>
                  <a:pt x="508245" y="2670818"/>
                </a:cubicBezTo>
                <a:cubicBezTo>
                  <a:pt x="523059" y="2644368"/>
                  <a:pt x="513753" y="2641721"/>
                  <a:pt x="509977" y="2614598"/>
                </a:cubicBezTo>
                <a:cubicBezTo>
                  <a:pt x="511368" y="2591343"/>
                  <a:pt x="511836" y="2611388"/>
                  <a:pt x="513586" y="2555192"/>
                </a:cubicBezTo>
                <a:cubicBezTo>
                  <a:pt x="529849" y="2533316"/>
                  <a:pt x="501799" y="2549042"/>
                  <a:pt x="524573" y="2506102"/>
                </a:cubicBezTo>
                <a:cubicBezTo>
                  <a:pt x="522798" y="2504000"/>
                  <a:pt x="524426" y="2477490"/>
                  <a:pt x="526211" y="2463615"/>
                </a:cubicBezTo>
                <a:cubicBezTo>
                  <a:pt x="527997" y="2449740"/>
                  <a:pt x="525821" y="2437204"/>
                  <a:pt x="535288" y="2422849"/>
                </a:cubicBezTo>
                <a:cubicBezTo>
                  <a:pt x="538200" y="2412361"/>
                  <a:pt x="533938" y="2431104"/>
                  <a:pt x="538894" y="2398306"/>
                </a:cubicBezTo>
                <a:cubicBezTo>
                  <a:pt x="543849" y="2365508"/>
                  <a:pt x="560628" y="2258604"/>
                  <a:pt x="565019" y="2226060"/>
                </a:cubicBezTo>
                <a:cubicBezTo>
                  <a:pt x="569411" y="2193516"/>
                  <a:pt x="571990" y="2216405"/>
                  <a:pt x="572425" y="2203044"/>
                </a:cubicBezTo>
                <a:cubicBezTo>
                  <a:pt x="572861" y="2189683"/>
                  <a:pt x="565754" y="2160914"/>
                  <a:pt x="567634" y="2145894"/>
                </a:cubicBezTo>
                <a:cubicBezTo>
                  <a:pt x="569552" y="2127038"/>
                  <a:pt x="576895" y="2124242"/>
                  <a:pt x="576524" y="2112924"/>
                </a:cubicBezTo>
                <a:cubicBezTo>
                  <a:pt x="566248" y="2102460"/>
                  <a:pt x="566361" y="2091349"/>
                  <a:pt x="572593" y="2073223"/>
                </a:cubicBezTo>
                <a:cubicBezTo>
                  <a:pt x="575393" y="2039410"/>
                  <a:pt x="564822" y="2039383"/>
                  <a:pt x="566346" y="2006730"/>
                </a:cubicBezTo>
                <a:cubicBezTo>
                  <a:pt x="565764" y="1992401"/>
                  <a:pt x="569077" y="1984735"/>
                  <a:pt x="565784" y="1960829"/>
                </a:cubicBezTo>
                <a:cubicBezTo>
                  <a:pt x="566486" y="1943808"/>
                  <a:pt x="568252" y="1909609"/>
                  <a:pt x="557910" y="1886564"/>
                </a:cubicBezTo>
                <a:cubicBezTo>
                  <a:pt x="556594" y="1861569"/>
                  <a:pt x="556127" y="1879721"/>
                  <a:pt x="558732" y="1852441"/>
                </a:cubicBezTo>
                <a:cubicBezTo>
                  <a:pt x="559253" y="1819115"/>
                  <a:pt x="552986" y="1805243"/>
                  <a:pt x="554477" y="1785985"/>
                </a:cubicBezTo>
                <a:cubicBezTo>
                  <a:pt x="550197" y="1773445"/>
                  <a:pt x="555297" y="1787647"/>
                  <a:pt x="549925" y="1739449"/>
                </a:cubicBezTo>
                <a:cubicBezTo>
                  <a:pt x="559439" y="1720347"/>
                  <a:pt x="546428" y="1704007"/>
                  <a:pt x="548478" y="1687662"/>
                </a:cubicBezTo>
                <a:cubicBezTo>
                  <a:pt x="547438" y="1661740"/>
                  <a:pt x="547552" y="1598028"/>
                  <a:pt x="546079" y="1574394"/>
                </a:cubicBezTo>
                <a:cubicBezTo>
                  <a:pt x="544606" y="1550760"/>
                  <a:pt x="542413" y="1575916"/>
                  <a:pt x="539645" y="1545855"/>
                </a:cubicBezTo>
                <a:cubicBezTo>
                  <a:pt x="551965" y="1490487"/>
                  <a:pt x="529792" y="1459589"/>
                  <a:pt x="527078" y="1403551"/>
                </a:cubicBezTo>
                <a:cubicBezTo>
                  <a:pt x="509907" y="1369534"/>
                  <a:pt x="527744" y="1345427"/>
                  <a:pt x="514603" y="1308232"/>
                </a:cubicBezTo>
                <a:cubicBezTo>
                  <a:pt x="510585" y="1283061"/>
                  <a:pt x="514424" y="1279405"/>
                  <a:pt x="512548" y="1265228"/>
                </a:cubicBezTo>
                <a:cubicBezTo>
                  <a:pt x="510672" y="1251051"/>
                  <a:pt x="506150" y="1235061"/>
                  <a:pt x="503347" y="1223169"/>
                </a:cubicBezTo>
                <a:cubicBezTo>
                  <a:pt x="507006" y="1216804"/>
                  <a:pt x="500559" y="1167333"/>
                  <a:pt x="495727" y="1168475"/>
                </a:cubicBezTo>
                <a:cubicBezTo>
                  <a:pt x="497383" y="1161125"/>
                  <a:pt x="503792" y="1140806"/>
                  <a:pt x="496141" y="1138512"/>
                </a:cubicBezTo>
                <a:cubicBezTo>
                  <a:pt x="496060" y="1100984"/>
                  <a:pt x="494987" y="1079901"/>
                  <a:pt x="505184" y="1047073"/>
                </a:cubicBezTo>
                <a:cubicBezTo>
                  <a:pt x="508983" y="1023742"/>
                  <a:pt x="506944" y="1040037"/>
                  <a:pt x="509355" y="1025516"/>
                </a:cubicBezTo>
                <a:cubicBezTo>
                  <a:pt x="511766" y="1010995"/>
                  <a:pt x="507447" y="986805"/>
                  <a:pt x="506873" y="963123"/>
                </a:cubicBezTo>
                <a:cubicBezTo>
                  <a:pt x="507006" y="939112"/>
                  <a:pt x="511112" y="911137"/>
                  <a:pt x="512548" y="893356"/>
                </a:cubicBezTo>
                <a:cubicBezTo>
                  <a:pt x="513984" y="875575"/>
                  <a:pt x="513640" y="871333"/>
                  <a:pt x="515492" y="856438"/>
                </a:cubicBezTo>
                <a:cubicBezTo>
                  <a:pt x="512022" y="831582"/>
                  <a:pt x="513851" y="810695"/>
                  <a:pt x="521269" y="792080"/>
                </a:cubicBezTo>
                <a:cubicBezTo>
                  <a:pt x="523173" y="777595"/>
                  <a:pt x="527507" y="785019"/>
                  <a:pt x="529314" y="774293"/>
                </a:cubicBezTo>
                <a:cubicBezTo>
                  <a:pt x="531122" y="763567"/>
                  <a:pt x="522950" y="756728"/>
                  <a:pt x="524928" y="727723"/>
                </a:cubicBezTo>
                <a:cubicBezTo>
                  <a:pt x="525327" y="717404"/>
                  <a:pt x="532992" y="717749"/>
                  <a:pt x="534104" y="695712"/>
                </a:cubicBezTo>
                <a:cubicBezTo>
                  <a:pt x="535215" y="673675"/>
                  <a:pt x="540000" y="585070"/>
                  <a:pt x="541179" y="552638"/>
                </a:cubicBezTo>
                <a:cubicBezTo>
                  <a:pt x="542357" y="520206"/>
                  <a:pt x="539121" y="533336"/>
                  <a:pt x="538784" y="517789"/>
                </a:cubicBezTo>
                <a:cubicBezTo>
                  <a:pt x="538447" y="502242"/>
                  <a:pt x="529995" y="483849"/>
                  <a:pt x="539155" y="459355"/>
                </a:cubicBezTo>
                <a:cubicBezTo>
                  <a:pt x="534282" y="441033"/>
                  <a:pt x="545465" y="440562"/>
                  <a:pt x="548350" y="420246"/>
                </a:cubicBezTo>
                <a:cubicBezTo>
                  <a:pt x="552432" y="409037"/>
                  <a:pt x="551248" y="395007"/>
                  <a:pt x="554063" y="385753"/>
                </a:cubicBezTo>
                <a:cubicBezTo>
                  <a:pt x="556878" y="376499"/>
                  <a:pt x="557385" y="369183"/>
                  <a:pt x="560450" y="362337"/>
                </a:cubicBezTo>
                <a:cubicBezTo>
                  <a:pt x="563515" y="355491"/>
                  <a:pt x="569657" y="353410"/>
                  <a:pt x="572451" y="344679"/>
                </a:cubicBezTo>
                <a:cubicBezTo>
                  <a:pt x="575246" y="335948"/>
                  <a:pt x="580164" y="322294"/>
                  <a:pt x="582006" y="312331"/>
                </a:cubicBezTo>
                <a:cubicBezTo>
                  <a:pt x="583847" y="302368"/>
                  <a:pt x="580997" y="303880"/>
                  <a:pt x="583503" y="284899"/>
                </a:cubicBezTo>
                <a:cubicBezTo>
                  <a:pt x="588855" y="253960"/>
                  <a:pt x="592732" y="226097"/>
                  <a:pt x="592254" y="191300"/>
                </a:cubicBezTo>
                <a:cubicBezTo>
                  <a:pt x="602017" y="184777"/>
                  <a:pt x="597586" y="174390"/>
                  <a:pt x="592419" y="160499"/>
                </a:cubicBezTo>
                <a:cubicBezTo>
                  <a:pt x="599540" y="134531"/>
                  <a:pt x="605057" y="90673"/>
                  <a:pt x="620978" y="46251"/>
                </a:cubicBezTo>
                <a:cubicBezTo>
                  <a:pt x="630736" y="27343"/>
                  <a:pt x="632412" y="23169"/>
                  <a:pt x="635098" y="96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42781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CC4BDB-5B81-4023-B967-7DF04BC13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3D8DCC2-EFB7-45E2-920D-EFEA895433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6" r="-1" b="14549"/>
          <a:stretch/>
        </p:blipFill>
        <p:spPr>
          <a:xfrm>
            <a:off x="2" y="10"/>
            <a:ext cx="12191271" cy="6857989"/>
          </a:xfrm>
          <a:custGeom>
            <a:avLst/>
            <a:gdLst/>
            <a:ahLst/>
            <a:cxnLst/>
            <a:rect l="l" t="t" r="r" b="b"/>
            <a:pathLst>
              <a:path w="12191271" h="6850048">
                <a:moveTo>
                  <a:pt x="636938" y="0"/>
                </a:moveTo>
                <a:lnTo>
                  <a:pt x="12191271" y="0"/>
                </a:lnTo>
                <a:lnTo>
                  <a:pt x="12191271" y="34"/>
                </a:lnTo>
                <a:lnTo>
                  <a:pt x="12188836" y="26696"/>
                </a:lnTo>
                <a:cubicBezTo>
                  <a:pt x="12159738" y="43228"/>
                  <a:pt x="12151834" y="118002"/>
                  <a:pt x="12131136" y="168244"/>
                </a:cubicBezTo>
                <a:cubicBezTo>
                  <a:pt x="12124808" y="199505"/>
                  <a:pt x="12149886" y="254732"/>
                  <a:pt x="12134482" y="260696"/>
                </a:cubicBezTo>
                <a:cubicBezTo>
                  <a:pt x="12141738" y="278745"/>
                  <a:pt x="12126232" y="287417"/>
                  <a:pt x="12123358" y="303160"/>
                </a:cubicBezTo>
                <a:cubicBezTo>
                  <a:pt x="12127622" y="318147"/>
                  <a:pt x="12122174" y="322795"/>
                  <a:pt x="12119930" y="334153"/>
                </a:cubicBezTo>
                <a:cubicBezTo>
                  <a:pt x="12122824" y="340739"/>
                  <a:pt x="12121652" y="350621"/>
                  <a:pt x="12117292" y="352523"/>
                </a:cubicBezTo>
                <a:cubicBezTo>
                  <a:pt x="12108502" y="344302"/>
                  <a:pt x="12109672" y="380554"/>
                  <a:pt x="12103022" y="380764"/>
                </a:cubicBezTo>
                <a:cubicBezTo>
                  <a:pt x="12099682" y="400323"/>
                  <a:pt x="12099092" y="490383"/>
                  <a:pt x="12087384" y="501357"/>
                </a:cubicBezTo>
                <a:cubicBezTo>
                  <a:pt x="12078470" y="540103"/>
                  <a:pt x="12088892" y="604695"/>
                  <a:pt x="12086884" y="621818"/>
                </a:cubicBezTo>
                <a:cubicBezTo>
                  <a:pt x="12103872" y="645808"/>
                  <a:pt x="12046274" y="710838"/>
                  <a:pt x="12037912" y="783603"/>
                </a:cubicBezTo>
                <a:cubicBezTo>
                  <a:pt x="12038728" y="794128"/>
                  <a:pt x="12038178" y="799388"/>
                  <a:pt x="12033652" y="800460"/>
                </a:cubicBezTo>
                <a:cubicBezTo>
                  <a:pt x="12030680" y="822866"/>
                  <a:pt x="12018000" y="839465"/>
                  <a:pt x="12021616" y="857543"/>
                </a:cubicBezTo>
                <a:cubicBezTo>
                  <a:pt x="12012916" y="850673"/>
                  <a:pt x="12020790" y="891755"/>
                  <a:pt x="12011726" y="892266"/>
                </a:cubicBezTo>
                <a:cubicBezTo>
                  <a:pt x="12007210" y="905052"/>
                  <a:pt x="11997872" y="927582"/>
                  <a:pt x="11994512" y="934260"/>
                </a:cubicBezTo>
                <a:lnTo>
                  <a:pt x="11991560" y="932336"/>
                </a:lnTo>
                <a:lnTo>
                  <a:pt x="11990514" y="940487"/>
                </a:lnTo>
                <a:lnTo>
                  <a:pt x="11988602" y="958836"/>
                </a:lnTo>
                <a:cubicBezTo>
                  <a:pt x="11985966" y="966456"/>
                  <a:pt x="11975758" y="977088"/>
                  <a:pt x="11974700" y="986207"/>
                </a:cubicBezTo>
                <a:cubicBezTo>
                  <a:pt x="11970938" y="1004735"/>
                  <a:pt x="11977876" y="1007075"/>
                  <a:pt x="11982258" y="1013556"/>
                </a:cubicBezTo>
                <a:cubicBezTo>
                  <a:pt x="11981214" y="1026451"/>
                  <a:pt x="11971950" y="1050442"/>
                  <a:pt x="11968448" y="1063580"/>
                </a:cubicBezTo>
                <a:cubicBezTo>
                  <a:pt x="11964708" y="1069989"/>
                  <a:pt x="11969836" y="1093522"/>
                  <a:pt x="11961240" y="1092388"/>
                </a:cubicBezTo>
                <a:cubicBezTo>
                  <a:pt x="11960426" y="1105603"/>
                  <a:pt x="11958786" y="1112923"/>
                  <a:pt x="11957400" y="1120089"/>
                </a:cubicBezTo>
                <a:lnTo>
                  <a:pt x="11952458" y="1136369"/>
                </a:lnTo>
                <a:cubicBezTo>
                  <a:pt x="11950090" y="1140925"/>
                  <a:pt x="11948538" y="1146011"/>
                  <a:pt x="11948726" y="1152132"/>
                </a:cubicBezTo>
                <a:lnTo>
                  <a:pt x="11949742" y="1158140"/>
                </a:lnTo>
                <a:lnTo>
                  <a:pt x="11948154" y="1158608"/>
                </a:lnTo>
                <a:cubicBezTo>
                  <a:pt x="11945686" y="1158803"/>
                  <a:pt x="11928734" y="1161056"/>
                  <a:pt x="11927260" y="1180442"/>
                </a:cubicBezTo>
                <a:cubicBezTo>
                  <a:pt x="11921496" y="1192709"/>
                  <a:pt x="11919204" y="1203402"/>
                  <a:pt x="11915994" y="1221353"/>
                </a:cubicBezTo>
                <a:cubicBezTo>
                  <a:pt x="11915516" y="1232713"/>
                  <a:pt x="11926308" y="1235102"/>
                  <a:pt x="11924388" y="1248604"/>
                </a:cubicBezTo>
                <a:cubicBezTo>
                  <a:pt x="11911346" y="1301115"/>
                  <a:pt x="11929638" y="1279167"/>
                  <a:pt x="11916648" y="1307095"/>
                </a:cubicBezTo>
                <a:cubicBezTo>
                  <a:pt x="11915436" y="1312439"/>
                  <a:pt x="11915606" y="1317191"/>
                  <a:pt x="11916360" y="1321583"/>
                </a:cubicBezTo>
                <a:lnTo>
                  <a:pt x="11918132" y="1328373"/>
                </a:lnTo>
                <a:lnTo>
                  <a:pt x="11911374" y="1349635"/>
                </a:lnTo>
                <a:cubicBezTo>
                  <a:pt x="11908688" y="1360345"/>
                  <a:pt x="11906470" y="1371840"/>
                  <a:pt x="11904778" y="1383852"/>
                </a:cubicBezTo>
                <a:cubicBezTo>
                  <a:pt x="11907652" y="1387748"/>
                  <a:pt x="11902226" y="1395665"/>
                  <a:pt x="11900890" y="1399838"/>
                </a:cubicBezTo>
                <a:cubicBezTo>
                  <a:pt x="11902940" y="1400643"/>
                  <a:pt x="11902928" y="1410976"/>
                  <a:pt x="11900874" y="1413889"/>
                </a:cubicBezTo>
                <a:cubicBezTo>
                  <a:pt x="11886092" y="1485537"/>
                  <a:pt x="11909474" y="1450776"/>
                  <a:pt x="11893500" y="1491153"/>
                </a:cubicBezTo>
                <a:cubicBezTo>
                  <a:pt x="11892154" y="1498399"/>
                  <a:pt x="11892622" y="1504376"/>
                  <a:pt x="11893858" y="1509677"/>
                </a:cubicBezTo>
                <a:lnTo>
                  <a:pt x="11897264" y="1519651"/>
                </a:lnTo>
                <a:lnTo>
                  <a:pt x="11895090" y="1525679"/>
                </a:lnTo>
                <a:cubicBezTo>
                  <a:pt x="11892484" y="1550498"/>
                  <a:pt x="11896104" y="1559433"/>
                  <a:pt x="11890274" y="1572282"/>
                </a:cubicBezTo>
                <a:cubicBezTo>
                  <a:pt x="11897250" y="1597020"/>
                  <a:pt x="11889764" y="1586796"/>
                  <a:pt x="11886744" y="1602539"/>
                </a:cubicBezTo>
                <a:cubicBezTo>
                  <a:pt x="11883642" y="1614697"/>
                  <a:pt x="11882502" y="1589859"/>
                  <a:pt x="11880728" y="1602238"/>
                </a:cubicBezTo>
                <a:cubicBezTo>
                  <a:pt x="11881720" y="1616707"/>
                  <a:pt x="11874476" y="1613372"/>
                  <a:pt x="11875940" y="1628576"/>
                </a:cubicBezTo>
                <a:cubicBezTo>
                  <a:pt x="11881788" y="1627172"/>
                  <a:pt x="11872080" y="1656092"/>
                  <a:pt x="11876794" y="1658841"/>
                </a:cubicBezTo>
                <a:lnTo>
                  <a:pt x="11876694" y="1659046"/>
                </a:lnTo>
                <a:cubicBezTo>
                  <a:pt x="11866634" y="1667627"/>
                  <a:pt x="11851866" y="1763404"/>
                  <a:pt x="11841806" y="1771984"/>
                </a:cubicBezTo>
                <a:cubicBezTo>
                  <a:pt x="11810410" y="1824881"/>
                  <a:pt x="11780100" y="1952023"/>
                  <a:pt x="11765636" y="2016516"/>
                </a:cubicBezTo>
                <a:cubicBezTo>
                  <a:pt x="11751172" y="2081009"/>
                  <a:pt x="11756430" y="2114985"/>
                  <a:pt x="11755018" y="2158942"/>
                </a:cubicBezTo>
                <a:lnTo>
                  <a:pt x="11756288" y="2240371"/>
                </a:lnTo>
                <a:lnTo>
                  <a:pt x="11751858" y="2253578"/>
                </a:lnTo>
                <a:cubicBezTo>
                  <a:pt x="11750642" y="2255242"/>
                  <a:pt x="11750294" y="2257858"/>
                  <a:pt x="11752262" y="2273603"/>
                </a:cubicBezTo>
                <a:cubicBezTo>
                  <a:pt x="11740738" y="2308149"/>
                  <a:pt x="11737736" y="2368195"/>
                  <a:pt x="11722998" y="2393147"/>
                </a:cubicBezTo>
                <a:cubicBezTo>
                  <a:pt x="11727870" y="2391170"/>
                  <a:pt x="11729790" y="2408227"/>
                  <a:pt x="11726462" y="2418325"/>
                </a:cubicBezTo>
                <a:cubicBezTo>
                  <a:pt x="11745428" y="2412080"/>
                  <a:pt x="11706204" y="2455637"/>
                  <a:pt x="11717312" y="2469703"/>
                </a:cubicBezTo>
                <a:cubicBezTo>
                  <a:pt x="11706060" y="2466046"/>
                  <a:pt x="11682162" y="2507996"/>
                  <a:pt x="11689052" y="2534428"/>
                </a:cubicBezTo>
                <a:cubicBezTo>
                  <a:pt x="11683298" y="2568704"/>
                  <a:pt x="11671550" y="2590146"/>
                  <a:pt x="11671572" y="2628315"/>
                </a:cubicBezTo>
                <a:cubicBezTo>
                  <a:pt x="11669958" y="2628904"/>
                  <a:pt x="11668516" y="2630315"/>
                  <a:pt x="11667202" y="2632291"/>
                </a:cubicBezTo>
                <a:lnTo>
                  <a:pt x="11663792" y="2639275"/>
                </a:lnTo>
                <a:lnTo>
                  <a:pt x="11663828" y="2640882"/>
                </a:lnTo>
                <a:cubicBezTo>
                  <a:pt x="11663260" y="2646928"/>
                  <a:pt x="11662318" y="2649787"/>
                  <a:pt x="11661216" y="2651232"/>
                </a:cubicBezTo>
                <a:lnTo>
                  <a:pt x="11659736" y="2651998"/>
                </a:lnTo>
                <a:lnTo>
                  <a:pt x="11657658" y="2658628"/>
                </a:lnTo>
                <a:lnTo>
                  <a:pt x="11652798" y="2670425"/>
                </a:lnTo>
                <a:lnTo>
                  <a:pt x="11652608" y="2673819"/>
                </a:lnTo>
                <a:lnTo>
                  <a:pt x="11646398" y="2693461"/>
                </a:lnTo>
                <a:lnTo>
                  <a:pt x="11646654" y="2694295"/>
                </a:lnTo>
                <a:cubicBezTo>
                  <a:pt x="11647086" y="2696613"/>
                  <a:pt x="11647138" y="2699170"/>
                  <a:pt x="11646396" y="2702293"/>
                </a:cubicBezTo>
                <a:cubicBezTo>
                  <a:pt x="11652536" y="2705759"/>
                  <a:pt x="11647852" y="2707391"/>
                  <a:pt x="11645122" y="2716295"/>
                </a:cubicBezTo>
                <a:cubicBezTo>
                  <a:pt x="11654048" y="2723663"/>
                  <a:pt x="11643268" y="2743972"/>
                  <a:pt x="11646406" y="2755554"/>
                </a:cubicBezTo>
                <a:cubicBezTo>
                  <a:pt x="11644200" y="2761932"/>
                  <a:pt x="11642026" y="2768809"/>
                  <a:pt x="11639970" y="2776095"/>
                </a:cubicBezTo>
                <a:lnTo>
                  <a:pt x="11638858" y="2780546"/>
                </a:lnTo>
                <a:lnTo>
                  <a:pt x="11638912" y="2780766"/>
                </a:lnTo>
                <a:cubicBezTo>
                  <a:pt x="11638832" y="2782014"/>
                  <a:pt x="11638528" y="2783583"/>
                  <a:pt x="11637890" y="2785722"/>
                </a:cubicBezTo>
                <a:lnTo>
                  <a:pt x="11636832" y="2788662"/>
                </a:lnTo>
                <a:lnTo>
                  <a:pt x="11634674" y="2797295"/>
                </a:lnTo>
                <a:lnTo>
                  <a:pt x="11634434" y="2801139"/>
                </a:lnTo>
                <a:cubicBezTo>
                  <a:pt x="11635286" y="2816294"/>
                  <a:pt x="11647702" y="2823339"/>
                  <a:pt x="11638528" y="2839295"/>
                </a:cubicBezTo>
                <a:cubicBezTo>
                  <a:pt x="11636094" y="2865138"/>
                  <a:pt x="11641034" y="2884181"/>
                  <a:pt x="11634070" y="2906237"/>
                </a:cubicBezTo>
                <a:cubicBezTo>
                  <a:pt x="11631818" y="2930445"/>
                  <a:pt x="11632514" y="2952380"/>
                  <a:pt x="11628506" y="2972091"/>
                </a:cubicBezTo>
                <a:cubicBezTo>
                  <a:pt x="11629844" y="2981191"/>
                  <a:pt x="11625508" y="2988486"/>
                  <a:pt x="11625932" y="2995729"/>
                </a:cubicBezTo>
                <a:cubicBezTo>
                  <a:pt x="11626358" y="3002972"/>
                  <a:pt x="11636102" y="3002605"/>
                  <a:pt x="11631060" y="3015551"/>
                </a:cubicBezTo>
                <a:cubicBezTo>
                  <a:pt x="11639036" y="3026970"/>
                  <a:pt x="11634852" y="3046550"/>
                  <a:pt x="11634862" y="3052653"/>
                </a:cubicBezTo>
                <a:lnTo>
                  <a:pt x="11638472" y="3085161"/>
                </a:lnTo>
                <a:lnTo>
                  <a:pt x="11617590" y="3113393"/>
                </a:lnTo>
                <a:cubicBezTo>
                  <a:pt x="11621846" y="3121866"/>
                  <a:pt x="11613122" y="3148828"/>
                  <a:pt x="11622718" y="3149063"/>
                </a:cubicBezTo>
                <a:cubicBezTo>
                  <a:pt x="11620874" y="3159401"/>
                  <a:pt x="11616380" y="3164407"/>
                  <a:pt x="11622820" y="3163072"/>
                </a:cubicBezTo>
                <a:cubicBezTo>
                  <a:pt x="11622276" y="3170605"/>
                  <a:pt x="11620826" y="3184783"/>
                  <a:pt x="11619438" y="3194257"/>
                </a:cubicBezTo>
                <a:lnTo>
                  <a:pt x="11614494" y="3219915"/>
                </a:lnTo>
                <a:lnTo>
                  <a:pt x="11613098" y="3221731"/>
                </a:lnTo>
                <a:cubicBezTo>
                  <a:pt x="11612634" y="3224213"/>
                  <a:pt x="11612392" y="3231115"/>
                  <a:pt x="11611708" y="3234801"/>
                </a:cubicBezTo>
                <a:lnTo>
                  <a:pt x="11609006" y="3243851"/>
                </a:lnTo>
                <a:cubicBezTo>
                  <a:pt x="11607894" y="3246676"/>
                  <a:pt x="11606598" y="3249062"/>
                  <a:pt x="11605054" y="3250812"/>
                </a:cubicBezTo>
                <a:cubicBezTo>
                  <a:pt x="11608816" y="3286401"/>
                  <a:pt x="11599242" y="3315146"/>
                  <a:pt x="11596882" y="3351401"/>
                </a:cubicBezTo>
                <a:cubicBezTo>
                  <a:pt x="11606320" y="3370932"/>
                  <a:pt x="11574486" y="3407777"/>
                  <a:pt x="11562942" y="3412738"/>
                </a:cubicBezTo>
                <a:cubicBezTo>
                  <a:pt x="11558508" y="3443835"/>
                  <a:pt x="11567878" y="3479425"/>
                  <a:pt x="11562930" y="3515212"/>
                </a:cubicBezTo>
                <a:lnTo>
                  <a:pt x="11545452" y="3647527"/>
                </a:lnTo>
                <a:cubicBezTo>
                  <a:pt x="11538634" y="3726778"/>
                  <a:pt x="11536610" y="3789073"/>
                  <a:pt x="11537114" y="3864465"/>
                </a:cubicBezTo>
                <a:cubicBezTo>
                  <a:pt x="11537618" y="3939858"/>
                  <a:pt x="11535598" y="4034053"/>
                  <a:pt x="11548476" y="4099881"/>
                </a:cubicBezTo>
                <a:lnTo>
                  <a:pt x="11552432" y="4165133"/>
                </a:lnTo>
                <a:lnTo>
                  <a:pt x="11552732" y="4173457"/>
                </a:lnTo>
                <a:cubicBezTo>
                  <a:pt x="11546540" y="4200651"/>
                  <a:pt x="11557802" y="4228513"/>
                  <a:pt x="11553200" y="4250383"/>
                </a:cubicBezTo>
                <a:cubicBezTo>
                  <a:pt x="11552922" y="4256452"/>
                  <a:pt x="11553192" y="4261667"/>
                  <a:pt x="11553798" y="4266324"/>
                </a:cubicBezTo>
                <a:lnTo>
                  <a:pt x="11556298" y="4278290"/>
                </a:lnTo>
                <a:lnTo>
                  <a:pt x="11558608" y="4279552"/>
                </a:lnTo>
                <a:lnTo>
                  <a:pt x="11559256" y="4288041"/>
                </a:lnTo>
                <a:lnTo>
                  <a:pt x="11559842" y="4289935"/>
                </a:lnTo>
                <a:cubicBezTo>
                  <a:pt x="11559766" y="4297619"/>
                  <a:pt x="11558376" y="4321255"/>
                  <a:pt x="11558794" y="4334153"/>
                </a:cubicBezTo>
                <a:cubicBezTo>
                  <a:pt x="11561310" y="4357137"/>
                  <a:pt x="11552162" y="4349289"/>
                  <a:pt x="11562346" y="4367326"/>
                </a:cubicBezTo>
                <a:cubicBezTo>
                  <a:pt x="11559750" y="4411719"/>
                  <a:pt x="11572402" y="4426587"/>
                  <a:pt x="11564954" y="4468612"/>
                </a:cubicBezTo>
                <a:cubicBezTo>
                  <a:pt x="11563988" y="4505670"/>
                  <a:pt x="11581512" y="4533280"/>
                  <a:pt x="11580786" y="4546196"/>
                </a:cubicBezTo>
                <a:cubicBezTo>
                  <a:pt x="11581754" y="4580683"/>
                  <a:pt x="11563866" y="4624484"/>
                  <a:pt x="11563432" y="4665534"/>
                </a:cubicBezTo>
                <a:cubicBezTo>
                  <a:pt x="11565794" y="4700759"/>
                  <a:pt x="11560190" y="4735452"/>
                  <a:pt x="11568406" y="4764690"/>
                </a:cubicBezTo>
                <a:cubicBezTo>
                  <a:pt x="11567130" y="4767647"/>
                  <a:pt x="11566180" y="4770968"/>
                  <a:pt x="11565462" y="4774527"/>
                </a:cubicBezTo>
                <a:lnTo>
                  <a:pt x="11564000" y="4785178"/>
                </a:lnTo>
                <a:lnTo>
                  <a:pt x="11564328" y="4798347"/>
                </a:lnTo>
                <a:lnTo>
                  <a:pt x="11563206" y="4801234"/>
                </a:lnTo>
                <a:lnTo>
                  <a:pt x="11561136" y="4826142"/>
                </a:lnTo>
                <a:lnTo>
                  <a:pt x="11561700" y="4829040"/>
                </a:lnTo>
                <a:lnTo>
                  <a:pt x="11560522" y="4853748"/>
                </a:lnTo>
                <a:lnTo>
                  <a:pt x="11560924" y="4853991"/>
                </a:lnTo>
                <a:cubicBezTo>
                  <a:pt x="11561796" y="4855098"/>
                  <a:pt x="11562390" y="4856978"/>
                  <a:pt x="11562416" y="4860528"/>
                </a:cubicBezTo>
                <a:cubicBezTo>
                  <a:pt x="11568496" y="4853650"/>
                  <a:pt x="11564776" y="4862172"/>
                  <a:pt x="11564316" y="4873245"/>
                </a:cubicBezTo>
                <a:lnTo>
                  <a:pt x="11572682" y="4927107"/>
                </a:lnTo>
                <a:lnTo>
                  <a:pt x="11572672" y="4932248"/>
                </a:lnTo>
                <a:cubicBezTo>
                  <a:pt x="11572704" y="4932275"/>
                  <a:pt x="11572734" y="4932305"/>
                  <a:pt x="11572766" y="4932333"/>
                </a:cubicBezTo>
                <a:cubicBezTo>
                  <a:pt x="11572964" y="4933414"/>
                  <a:pt x="11573036" y="4935090"/>
                  <a:pt x="11572942" y="4937721"/>
                </a:cubicBezTo>
                <a:lnTo>
                  <a:pt x="11577402" y="4975055"/>
                </a:lnTo>
                <a:cubicBezTo>
                  <a:pt x="11574168" y="4991322"/>
                  <a:pt x="11579054" y="4994280"/>
                  <a:pt x="11580860" y="5016279"/>
                </a:cubicBezTo>
                <a:cubicBezTo>
                  <a:pt x="11577794" y="5025639"/>
                  <a:pt x="11578930" y="5033009"/>
                  <a:pt x="11581396" y="5040153"/>
                </a:cubicBezTo>
                <a:cubicBezTo>
                  <a:pt x="11580034" y="5061698"/>
                  <a:pt x="11583522" y="5081146"/>
                  <a:pt x="11584442" y="5105259"/>
                </a:cubicBezTo>
                <a:cubicBezTo>
                  <a:pt x="11580512" y="5131545"/>
                  <a:pt x="11587750" y="5144617"/>
                  <a:pt x="11588702" y="5170388"/>
                </a:cubicBezTo>
                <a:cubicBezTo>
                  <a:pt x="11581846" y="5193034"/>
                  <a:pt x="11594798" y="5188571"/>
                  <a:pt x="11597568" y="5201681"/>
                </a:cubicBezTo>
                <a:lnTo>
                  <a:pt x="11596842" y="5215195"/>
                </a:lnTo>
                <a:lnTo>
                  <a:pt x="11596192" y="5218814"/>
                </a:lnTo>
                <a:cubicBezTo>
                  <a:pt x="11595848" y="5221331"/>
                  <a:pt x="11595754" y="5223032"/>
                  <a:pt x="11595836" y="5224243"/>
                </a:cubicBezTo>
                <a:lnTo>
                  <a:pt x="11595408" y="5229443"/>
                </a:lnTo>
                <a:cubicBezTo>
                  <a:pt x="11594346" y="5237912"/>
                  <a:pt x="11593122" y="5246108"/>
                  <a:pt x="11591796" y="5253878"/>
                </a:cubicBezTo>
                <a:cubicBezTo>
                  <a:pt x="11596328" y="5261714"/>
                  <a:pt x="11588472" y="5289750"/>
                  <a:pt x="11598078" y="5288650"/>
                </a:cubicBezTo>
                <a:cubicBezTo>
                  <a:pt x="11596572" y="5299191"/>
                  <a:pt x="11592238" y="5304794"/>
                  <a:pt x="11598640" y="5302571"/>
                </a:cubicBezTo>
                <a:cubicBezTo>
                  <a:pt x="11598320" y="5306080"/>
                  <a:pt x="11598696" y="5308372"/>
                  <a:pt x="11599412" y="5310113"/>
                </a:cubicBezTo>
                <a:lnTo>
                  <a:pt x="11599768" y="5310652"/>
                </a:lnTo>
                <a:lnTo>
                  <a:pt x="11593310" y="5352392"/>
                </a:lnTo>
                <a:lnTo>
                  <a:pt x="11592144" y="5360280"/>
                </a:lnTo>
                <a:lnTo>
                  <a:pt x="11589598" y="5374040"/>
                </a:lnTo>
                <a:lnTo>
                  <a:pt x="11589840" y="5375477"/>
                </a:lnTo>
                <a:lnTo>
                  <a:pt x="11587428" y="5384856"/>
                </a:lnTo>
                <a:cubicBezTo>
                  <a:pt x="11586404" y="5387820"/>
                  <a:pt x="11585186" y="5390375"/>
                  <a:pt x="11583696" y="5392331"/>
                </a:cubicBezTo>
                <a:cubicBezTo>
                  <a:pt x="11588614" y="5427214"/>
                  <a:pt x="11579964" y="5457140"/>
                  <a:pt x="11578774" y="5493537"/>
                </a:cubicBezTo>
                <a:cubicBezTo>
                  <a:pt x="11574386" y="5533576"/>
                  <a:pt x="11562428" y="5590359"/>
                  <a:pt x="11557362" y="5632561"/>
                </a:cubicBezTo>
                <a:lnTo>
                  <a:pt x="11548380" y="5746753"/>
                </a:lnTo>
                <a:cubicBezTo>
                  <a:pt x="11556238" y="5772089"/>
                  <a:pt x="11550878" y="5798350"/>
                  <a:pt x="11551024" y="5822826"/>
                </a:cubicBezTo>
                <a:cubicBezTo>
                  <a:pt x="11542796" y="5814291"/>
                  <a:pt x="11553924" y="5853157"/>
                  <a:pt x="11544052" y="5852276"/>
                </a:cubicBezTo>
                <a:cubicBezTo>
                  <a:pt x="11544390" y="5856758"/>
                  <a:pt x="11545032" y="5861128"/>
                  <a:pt x="11545748" y="5865520"/>
                </a:cubicBezTo>
                <a:lnTo>
                  <a:pt x="11546116" y="5867822"/>
                </a:lnTo>
                <a:lnTo>
                  <a:pt x="11545906" y="5876651"/>
                </a:lnTo>
                <a:lnTo>
                  <a:pt x="11547962" y="5879618"/>
                </a:lnTo>
                <a:lnTo>
                  <a:pt x="11549160" y="5893249"/>
                </a:lnTo>
                <a:cubicBezTo>
                  <a:pt x="11549282" y="5898280"/>
                  <a:pt x="11549030" y="5903609"/>
                  <a:pt x="11548180" y="5909369"/>
                </a:cubicBezTo>
                <a:cubicBezTo>
                  <a:pt x="11541720" y="5927436"/>
                  <a:pt x="11549640" y="5963239"/>
                  <a:pt x="11541162" y="5985355"/>
                </a:cubicBezTo>
                <a:cubicBezTo>
                  <a:pt x="11538794" y="5993983"/>
                  <a:pt x="11531140" y="6003419"/>
                  <a:pt x="11533408" y="6010880"/>
                </a:cubicBezTo>
                <a:cubicBezTo>
                  <a:pt x="11533384" y="6032967"/>
                  <a:pt x="11540672" y="6093692"/>
                  <a:pt x="11541022" y="6117880"/>
                </a:cubicBezTo>
                <a:cubicBezTo>
                  <a:pt x="11536010" y="6127417"/>
                  <a:pt x="11542236" y="6147591"/>
                  <a:pt x="11540416" y="6176296"/>
                </a:cubicBezTo>
                <a:cubicBezTo>
                  <a:pt x="11533696" y="6193575"/>
                  <a:pt x="11520672" y="6223706"/>
                  <a:pt x="11515330" y="6241549"/>
                </a:cubicBezTo>
                <a:cubicBezTo>
                  <a:pt x="11509988" y="6259393"/>
                  <a:pt x="11506830" y="6256209"/>
                  <a:pt x="11508360" y="6283356"/>
                </a:cubicBezTo>
                <a:cubicBezTo>
                  <a:pt x="11496758" y="6317094"/>
                  <a:pt x="11506504" y="6340085"/>
                  <a:pt x="11502164" y="6370897"/>
                </a:cubicBezTo>
                <a:cubicBezTo>
                  <a:pt x="11498220" y="6406078"/>
                  <a:pt x="11505228" y="6378276"/>
                  <a:pt x="11493420" y="6419907"/>
                </a:cubicBezTo>
                <a:cubicBezTo>
                  <a:pt x="11496498" y="6425815"/>
                  <a:pt x="11498672" y="6444204"/>
                  <a:pt x="11496258" y="6453162"/>
                </a:cubicBezTo>
                <a:cubicBezTo>
                  <a:pt x="11496982" y="6471523"/>
                  <a:pt x="11512650" y="6498528"/>
                  <a:pt x="11512334" y="6514298"/>
                </a:cubicBezTo>
                <a:cubicBezTo>
                  <a:pt x="11512200" y="6527176"/>
                  <a:pt x="11507906" y="6505466"/>
                  <a:pt x="11506458" y="6519308"/>
                </a:cubicBezTo>
                <a:cubicBezTo>
                  <a:pt x="11505546" y="6536357"/>
                  <a:pt x="11496970" y="6533583"/>
                  <a:pt x="11506912" y="6550074"/>
                </a:cubicBezTo>
                <a:cubicBezTo>
                  <a:pt x="11502902" y="6566946"/>
                  <a:pt x="11507560" y="6571936"/>
                  <a:pt x="11508214" y="6596919"/>
                </a:cubicBezTo>
                <a:cubicBezTo>
                  <a:pt x="11504722" y="6606203"/>
                  <a:pt x="11505462" y="6614758"/>
                  <a:pt x="11507524" y="6623534"/>
                </a:cubicBezTo>
                <a:cubicBezTo>
                  <a:pt x="11505086" y="6646907"/>
                  <a:pt x="11507528" y="6669655"/>
                  <a:pt x="11507206" y="6696669"/>
                </a:cubicBezTo>
                <a:cubicBezTo>
                  <a:pt x="11501998" y="6724388"/>
                  <a:pt x="11508454" y="6741397"/>
                  <a:pt x="11508078" y="6770256"/>
                </a:cubicBezTo>
                <a:cubicBezTo>
                  <a:pt x="11509260" y="6790406"/>
                  <a:pt x="11512798" y="6819910"/>
                  <a:pt x="11515012" y="6840678"/>
                </a:cubicBezTo>
                <a:lnTo>
                  <a:pt x="11515906" y="6850048"/>
                </a:lnTo>
                <a:lnTo>
                  <a:pt x="0" y="6850048"/>
                </a:lnTo>
                <a:lnTo>
                  <a:pt x="0" y="6150255"/>
                </a:lnTo>
                <a:lnTo>
                  <a:pt x="17548" y="6079421"/>
                </a:lnTo>
                <a:cubicBezTo>
                  <a:pt x="24104" y="6016456"/>
                  <a:pt x="27371" y="6035306"/>
                  <a:pt x="27043" y="5985942"/>
                </a:cubicBezTo>
                <a:cubicBezTo>
                  <a:pt x="26678" y="5981021"/>
                  <a:pt x="35914" y="5971603"/>
                  <a:pt x="33624" y="5952542"/>
                </a:cubicBezTo>
                <a:cubicBezTo>
                  <a:pt x="37578" y="5922372"/>
                  <a:pt x="48696" y="5939028"/>
                  <a:pt x="52357" y="5900385"/>
                </a:cubicBezTo>
                <a:cubicBezTo>
                  <a:pt x="55799" y="5903958"/>
                  <a:pt x="54094" y="5866099"/>
                  <a:pt x="66315" y="5862451"/>
                </a:cubicBezTo>
                <a:cubicBezTo>
                  <a:pt x="70207" y="5846033"/>
                  <a:pt x="73489" y="5820812"/>
                  <a:pt x="75710" y="5801878"/>
                </a:cubicBezTo>
                <a:cubicBezTo>
                  <a:pt x="81695" y="5773510"/>
                  <a:pt x="88149" y="5759388"/>
                  <a:pt x="92413" y="5755196"/>
                </a:cubicBezTo>
                <a:cubicBezTo>
                  <a:pt x="99183" y="5726796"/>
                  <a:pt x="100401" y="5729867"/>
                  <a:pt x="114766" y="5692575"/>
                </a:cubicBezTo>
                <a:cubicBezTo>
                  <a:pt x="109606" y="5670690"/>
                  <a:pt x="120766" y="5651885"/>
                  <a:pt x="130959" y="5642725"/>
                </a:cubicBezTo>
                <a:cubicBezTo>
                  <a:pt x="140615" y="5617952"/>
                  <a:pt x="163671" y="5564143"/>
                  <a:pt x="166724" y="5528753"/>
                </a:cubicBezTo>
                <a:cubicBezTo>
                  <a:pt x="165990" y="5474631"/>
                  <a:pt x="177327" y="5489775"/>
                  <a:pt x="185947" y="5465696"/>
                </a:cubicBezTo>
                <a:cubicBezTo>
                  <a:pt x="196662" y="5446952"/>
                  <a:pt x="187411" y="5449560"/>
                  <a:pt x="200956" y="5429999"/>
                </a:cubicBezTo>
                <a:lnTo>
                  <a:pt x="216668" y="5393769"/>
                </a:lnTo>
                <a:lnTo>
                  <a:pt x="241271" y="5350074"/>
                </a:lnTo>
                <a:lnTo>
                  <a:pt x="248034" y="5340072"/>
                </a:lnTo>
                <a:cubicBezTo>
                  <a:pt x="248058" y="5334942"/>
                  <a:pt x="248479" y="5331687"/>
                  <a:pt x="249221" y="5329608"/>
                </a:cubicBezTo>
                <a:cubicBezTo>
                  <a:pt x="249320" y="5329557"/>
                  <a:pt x="249420" y="5329504"/>
                  <a:pt x="249519" y="5329453"/>
                </a:cubicBezTo>
                <a:lnTo>
                  <a:pt x="252498" y="5314689"/>
                </a:lnTo>
                <a:cubicBezTo>
                  <a:pt x="252864" y="5297574"/>
                  <a:pt x="278981" y="5263235"/>
                  <a:pt x="278285" y="5246981"/>
                </a:cubicBezTo>
                <a:cubicBezTo>
                  <a:pt x="294835" y="5239806"/>
                  <a:pt x="267309" y="5243000"/>
                  <a:pt x="282334" y="5215649"/>
                </a:cubicBezTo>
                <a:cubicBezTo>
                  <a:pt x="284338" y="5203457"/>
                  <a:pt x="286369" y="5198331"/>
                  <a:pt x="287909" y="5188115"/>
                </a:cubicBezTo>
                <a:cubicBezTo>
                  <a:pt x="288332" y="5187974"/>
                  <a:pt x="291148" y="5154493"/>
                  <a:pt x="291570" y="5154352"/>
                </a:cubicBezTo>
                <a:lnTo>
                  <a:pt x="295687" y="5129949"/>
                </a:lnTo>
                <a:lnTo>
                  <a:pt x="297770" y="5124375"/>
                </a:lnTo>
                <a:lnTo>
                  <a:pt x="294552" y="5091886"/>
                </a:lnTo>
                <a:lnTo>
                  <a:pt x="294372" y="5075666"/>
                </a:lnTo>
                <a:lnTo>
                  <a:pt x="291261" y="5069914"/>
                </a:lnTo>
                <a:cubicBezTo>
                  <a:pt x="289602" y="5064348"/>
                  <a:pt x="289412" y="5057213"/>
                  <a:pt x="292549" y="5046565"/>
                </a:cubicBezTo>
                <a:lnTo>
                  <a:pt x="293850" y="5044324"/>
                </a:lnTo>
                <a:lnTo>
                  <a:pt x="288225" y="5011521"/>
                </a:lnTo>
                <a:cubicBezTo>
                  <a:pt x="286438" y="5004509"/>
                  <a:pt x="295879" y="4976501"/>
                  <a:pt x="292304" y="4970595"/>
                </a:cubicBezTo>
                <a:cubicBezTo>
                  <a:pt x="297173" y="4914689"/>
                  <a:pt x="280545" y="4880484"/>
                  <a:pt x="292037" y="4812226"/>
                </a:cubicBezTo>
                <a:cubicBezTo>
                  <a:pt x="296651" y="4766534"/>
                  <a:pt x="296553" y="4740857"/>
                  <a:pt x="300183" y="4711370"/>
                </a:cubicBezTo>
                <a:cubicBezTo>
                  <a:pt x="303813" y="4681883"/>
                  <a:pt x="310253" y="4654301"/>
                  <a:pt x="313819" y="4635304"/>
                </a:cubicBezTo>
                <a:cubicBezTo>
                  <a:pt x="317385" y="4616307"/>
                  <a:pt x="319059" y="4621434"/>
                  <a:pt x="321580" y="4597389"/>
                </a:cubicBezTo>
                <a:cubicBezTo>
                  <a:pt x="324100" y="4573344"/>
                  <a:pt x="322182" y="4514378"/>
                  <a:pt x="328942" y="4491032"/>
                </a:cubicBezTo>
                <a:cubicBezTo>
                  <a:pt x="328254" y="4465815"/>
                  <a:pt x="339350" y="4462516"/>
                  <a:pt x="338027" y="4448739"/>
                </a:cubicBezTo>
                <a:cubicBezTo>
                  <a:pt x="354594" y="4377504"/>
                  <a:pt x="351648" y="4318161"/>
                  <a:pt x="348965" y="4231470"/>
                </a:cubicBezTo>
                <a:cubicBezTo>
                  <a:pt x="353874" y="4174323"/>
                  <a:pt x="356666" y="4175355"/>
                  <a:pt x="359496" y="4150308"/>
                </a:cubicBezTo>
                <a:cubicBezTo>
                  <a:pt x="362339" y="4142663"/>
                  <a:pt x="352449" y="4138872"/>
                  <a:pt x="356364" y="4131985"/>
                </a:cubicBezTo>
                <a:lnTo>
                  <a:pt x="361593" y="4096619"/>
                </a:lnTo>
                <a:lnTo>
                  <a:pt x="371792" y="4070654"/>
                </a:lnTo>
                <a:lnTo>
                  <a:pt x="378262" y="4046249"/>
                </a:lnTo>
                <a:lnTo>
                  <a:pt x="381009" y="4016915"/>
                </a:lnTo>
                <a:cubicBezTo>
                  <a:pt x="383439" y="4007929"/>
                  <a:pt x="391279" y="4007340"/>
                  <a:pt x="391151" y="3995496"/>
                </a:cubicBezTo>
                <a:cubicBezTo>
                  <a:pt x="396353" y="3959536"/>
                  <a:pt x="400862" y="3894766"/>
                  <a:pt x="406592" y="3845871"/>
                </a:cubicBezTo>
                <a:cubicBezTo>
                  <a:pt x="403177" y="3821649"/>
                  <a:pt x="409717" y="3786911"/>
                  <a:pt x="419462" y="3776866"/>
                </a:cubicBezTo>
                <a:cubicBezTo>
                  <a:pt x="422173" y="3764871"/>
                  <a:pt x="422222" y="3735955"/>
                  <a:pt x="420303" y="3724288"/>
                </a:cubicBezTo>
                <a:cubicBezTo>
                  <a:pt x="420584" y="3713932"/>
                  <a:pt x="424293" y="3712054"/>
                  <a:pt x="425736" y="3698294"/>
                </a:cubicBezTo>
                <a:cubicBezTo>
                  <a:pt x="429134" y="3683275"/>
                  <a:pt x="445239" y="3650699"/>
                  <a:pt x="450275" y="3636556"/>
                </a:cubicBezTo>
                <a:cubicBezTo>
                  <a:pt x="455311" y="3622413"/>
                  <a:pt x="450096" y="3636797"/>
                  <a:pt x="455950" y="3613438"/>
                </a:cubicBezTo>
                <a:cubicBezTo>
                  <a:pt x="457946" y="3605104"/>
                  <a:pt x="465726" y="3606849"/>
                  <a:pt x="469436" y="3588931"/>
                </a:cubicBezTo>
                <a:cubicBezTo>
                  <a:pt x="473148" y="3571012"/>
                  <a:pt x="477437" y="3530877"/>
                  <a:pt x="478216" y="3505927"/>
                </a:cubicBezTo>
                <a:cubicBezTo>
                  <a:pt x="465624" y="3478053"/>
                  <a:pt x="482767" y="3487820"/>
                  <a:pt x="466921" y="3436850"/>
                </a:cubicBezTo>
                <a:cubicBezTo>
                  <a:pt x="468947" y="3435539"/>
                  <a:pt x="468075" y="3414710"/>
                  <a:pt x="469431" y="3393361"/>
                </a:cubicBezTo>
                <a:cubicBezTo>
                  <a:pt x="470787" y="3372012"/>
                  <a:pt x="482148" y="3326552"/>
                  <a:pt x="475054" y="3308755"/>
                </a:cubicBezTo>
                <a:lnTo>
                  <a:pt x="474310" y="3151747"/>
                </a:lnTo>
                <a:lnTo>
                  <a:pt x="486215" y="3061618"/>
                </a:lnTo>
                <a:cubicBezTo>
                  <a:pt x="488121" y="3030278"/>
                  <a:pt x="496811" y="3025014"/>
                  <a:pt x="493402" y="3004882"/>
                </a:cubicBezTo>
                <a:cubicBezTo>
                  <a:pt x="495599" y="2970945"/>
                  <a:pt x="511735" y="2992431"/>
                  <a:pt x="498742" y="2953275"/>
                </a:cubicBezTo>
                <a:cubicBezTo>
                  <a:pt x="512558" y="2963977"/>
                  <a:pt x="494995" y="2934875"/>
                  <a:pt x="506118" y="2914739"/>
                </a:cubicBezTo>
                <a:cubicBezTo>
                  <a:pt x="497917" y="2886497"/>
                  <a:pt x="508247" y="2857462"/>
                  <a:pt x="509450" y="2840319"/>
                </a:cubicBezTo>
                <a:cubicBezTo>
                  <a:pt x="510653" y="2823176"/>
                  <a:pt x="514436" y="2836441"/>
                  <a:pt x="513337" y="2811881"/>
                </a:cubicBezTo>
                <a:lnTo>
                  <a:pt x="518905" y="2777197"/>
                </a:lnTo>
                <a:cubicBezTo>
                  <a:pt x="514307" y="2779008"/>
                  <a:pt x="515662" y="2773990"/>
                  <a:pt x="516381" y="2760229"/>
                </a:cubicBezTo>
                <a:lnTo>
                  <a:pt x="512284" y="2723271"/>
                </a:lnTo>
                <a:lnTo>
                  <a:pt x="516417" y="2697909"/>
                </a:lnTo>
                <a:cubicBezTo>
                  <a:pt x="516277" y="2694509"/>
                  <a:pt x="511777" y="2670333"/>
                  <a:pt x="508245" y="2670818"/>
                </a:cubicBezTo>
                <a:cubicBezTo>
                  <a:pt x="523059" y="2644368"/>
                  <a:pt x="513753" y="2641721"/>
                  <a:pt x="509977" y="2614598"/>
                </a:cubicBezTo>
                <a:cubicBezTo>
                  <a:pt x="511368" y="2591343"/>
                  <a:pt x="511836" y="2611388"/>
                  <a:pt x="513586" y="2555192"/>
                </a:cubicBezTo>
                <a:cubicBezTo>
                  <a:pt x="529849" y="2533316"/>
                  <a:pt x="501799" y="2549042"/>
                  <a:pt x="524573" y="2506102"/>
                </a:cubicBezTo>
                <a:cubicBezTo>
                  <a:pt x="522798" y="2504000"/>
                  <a:pt x="524426" y="2477490"/>
                  <a:pt x="526211" y="2463615"/>
                </a:cubicBezTo>
                <a:cubicBezTo>
                  <a:pt x="527997" y="2449740"/>
                  <a:pt x="525821" y="2437204"/>
                  <a:pt x="535288" y="2422849"/>
                </a:cubicBezTo>
                <a:cubicBezTo>
                  <a:pt x="538200" y="2412361"/>
                  <a:pt x="533938" y="2431104"/>
                  <a:pt x="538894" y="2398306"/>
                </a:cubicBezTo>
                <a:cubicBezTo>
                  <a:pt x="543849" y="2365508"/>
                  <a:pt x="560628" y="2258604"/>
                  <a:pt x="565019" y="2226060"/>
                </a:cubicBezTo>
                <a:cubicBezTo>
                  <a:pt x="569411" y="2193516"/>
                  <a:pt x="571990" y="2216405"/>
                  <a:pt x="572425" y="2203044"/>
                </a:cubicBezTo>
                <a:cubicBezTo>
                  <a:pt x="572861" y="2189683"/>
                  <a:pt x="565754" y="2160914"/>
                  <a:pt x="567634" y="2145894"/>
                </a:cubicBezTo>
                <a:cubicBezTo>
                  <a:pt x="569552" y="2127038"/>
                  <a:pt x="576895" y="2124242"/>
                  <a:pt x="576524" y="2112924"/>
                </a:cubicBezTo>
                <a:cubicBezTo>
                  <a:pt x="566248" y="2102460"/>
                  <a:pt x="566361" y="2091349"/>
                  <a:pt x="572593" y="2073223"/>
                </a:cubicBezTo>
                <a:cubicBezTo>
                  <a:pt x="575393" y="2039410"/>
                  <a:pt x="564822" y="2039383"/>
                  <a:pt x="566346" y="2006730"/>
                </a:cubicBezTo>
                <a:cubicBezTo>
                  <a:pt x="565764" y="1992401"/>
                  <a:pt x="569077" y="1984735"/>
                  <a:pt x="565784" y="1960829"/>
                </a:cubicBezTo>
                <a:cubicBezTo>
                  <a:pt x="566486" y="1943808"/>
                  <a:pt x="568252" y="1909609"/>
                  <a:pt x="557910" y="1886564"/>
                </a:cubicBezTo>
                <a:cubicBezTo>
                  <a:pt x="556594" y="1861569"/>
                  <a:pt x="556127" y="1879721"/>
                  <a:pt x="558732" y="1852441"/>
                </a:cubicBezTo>
                <a:cubicBezTo>
                  <a:pt x="559253" y="1819115"/>
                  <a:pt x="552986" y="1805243"/>
                  <a:pt x="554477" y="1785985"/>
                </a:cubicBezTo>
                <a:cubicBezTo>
                  <a:pt x="550197" y="1773445"/>
                  <a:pt x="555297" y="1787647"/>
                  <a:pt x="549925" y="1739449"/>
                </a:cubicBezTo>
                <a:cubicBezTo>
                  <a:pt x="559439" y="1720347"/>
                  <a:pt x="546428" y="1704007"/>
                  <a:pt x="548478" y="1687662"/>
                </a:cubicBezTo>
                <a:cubicBezTo>
                  <a:pt x="547438" y="1661740"/>
                  <a:pt x="547552" y="1598028"/>
                  <a:pt x="546079" y="1574394"/>
                </a:cubicBezTo>
                <a:cubicBezTo>
                  <a:pt x="544606" y="1550760"/>
                  <a:pt x="542413" y="1575916"/>
                  <a:pt x="539645" y="1545855"/>
                </a:cubicBezTo>
                <a:cubicBezTo>
                  <a:pt x="551965" y="1490487"/>
                  <a:pt x="529792" y="1459589"/>
                  <a:pt x="527078" y="1403551"/>
                </a:cubicBezTo>
                <a:cubicBezTo>
                  <a:pt x="509907" y="1369534"/>
                  <a:pt x="527744" y="1345427"/>
                  <a:pt x="514603" y="1308232"/>
                </a:cubicBezTo>
                <a:cubicBezTo>
                  <a:pt x="510585" y="1283061"/>
                  <a:pt x="514424" y="1279405"/>
                  <a:pt x="512548" y="1265228"/>
                </a:cubicBezTo>
                <a:cubicBezTo>
                  <a:pt x="510672" y="1251051"/>
                  <a:pt x="506150" y="1235061"/>
                  <a:pt x="503347" y="1223169"/>
                </a:cubicBezTo>
                <a:cubicBezTo>
                  <a:pt x="507006" y="1216804"/>
                  <a:pt x="500559" y="1167333"/>
                  <a:pt x="495727" y="1168475"/>
                </a:cubicBezTo>
                <a:cubicBezTo>
                  <a:pt x="497383" y="1161125"/>
                  <a:pt x="503792" y="1140806"/>
                  <a:pt x="496141" y="1138512"/>
                </a:cubicBezTo>
                <a:cubicBezTo>
                  <a:pt x="496060" y="1100984"/>
                  <a:pt x="494987" y="1079901"/>
                  <a:pt x="505184" y="1047073"/>
                </a:cubicBezTo>
                <a:cubicBezTo>
                  <a:pt x="508983" y="1023742"/>
                  <a:pt x="506944" y="1040037"/>
                  <a:pt x="509355" y="1025516"/>
                </a:cubicBezTo>
                <a:cubicBezTo>
                  <a:pt x="511766" y="1010995"/>
                  <a:pt x="507447" y="986805"/>
                  <a:pt x="506873" y="963123"/>
                </a:cubicBezTo>
                <a:cubicBezTo>
                  <a:pt x="507006" y="939112"/>
                  <a:pt x="511112" y="911137"/>
                  <a:pt x="512548" y="893356"/>
                </a:cubicBezTo>
                <a:cubicBezTo>
                  <a:pt x="513984" y="875575"/>
                  <a:pt x="513640" y="871333"/>
                  <a:pt x="515492" y="856438"/>
                </a:cubicBezTo>
                <a:cubicBezTo>
                  <a:pt x="512022" y="831582"/>
                  <a:pt x="513851" y="810695"/>
                  <a:pt x="521269" y="792080"/>
                </a:cubicBezTo>
                <a:cubicBezTo>
                  <a:pt x="523173" y="777595"/>
                  <a:pt x="527507" y="785019"/>
                  <a:pt x="529314" y="774293"/>
                </a:cubicBezTo>
                <a:cubicBezTo>
                  <a:pt x="531122" y="763567"/>
                  <a:pt x="522950" y="756728"/>
                  <a:pt x="524928" y="727723"/>
                </a:cubicBezTo>
                <a:cubicBezTo>
                  <a:pt x="525327" y="717404"/>
                  <a:pt x="532992" y="717749"/>
                  <a:pt x="534104" y="695712"/>
                </a:cubicBezTo>
                <a:cubicBezTo>
                  <a:pt x="535215" y="673675"/>
                  <a:pt x="540000" y="585070"/>
                  <a:pt x="541179" y="552638"/>
                </a:cubicBezTo>
                <a:cubicBezTo>
                  <a:pt x="542357" y="520206"/>
                  <a:pt x="539121" y="533336"/>
                  <a:pt x="538784" y="517789"/>
                </a:cubicBezTo>
                <a:cubicBezTo>
                  <a:pt x="538447" y="502242"/>
                  <a:pt x="529995" y="483849"/>
                  <a:pt x="539155" y="459355"/>
                </a:cubicBezTo>
                <a:cubicBezTo>
                  <a:pt x="534282" y="441033"/>
                  <a:pt x="545465" y="440562"/>
                  <a:pt x="548350" y="420246"/>
                </a:cubicBezTo>
                <a:cubicBezTo>
                  <a:pt x="552432" y="409037"/>
                  <a:pt x="551248" y="395007"/>
                  <a:pt x="554063" y="385753"/>
                </a:cubicBezTo>
                <a:cubicBezTo>
                  <a:pt x="556878" y="376499"/>
                  <a:pt x="557385" y="369183"/>
                  <a:pt x="560450" y="362337"/>
                </a:cubicBezTo>
                <a:cubicBezTo>
                  <a:pt x="563515" y="355491"/>
                  <a:pt x="569657" y="353410"/>
                  <a:pt x="572451" y="344679"/>
                </a:cubicBezTo>
                <a:cubicBezTo>
                  <a:pt x="575246" y="335948"/>
                  <a:pt x="580164" y="322294"/>
                  <a:pt x="582006" y="312331"/>
                </a:cubicBezTo>
                <a:cubicBezTo>
                  <a:pt x="583847" y="302368"/>
                  <a:pt x="580997" y="303880"/>
                  <a:pt x="583503" y="284899"/>
                </a:cubicBezTo>
                <a:cubicBezTo>
                  <a:pt x="588855" y="253960"/>
                  <a:pt x="592732" y="226097"/>
                  <a:pt x="592254" y="191300"/>
                </a:cubicBezTo>
                <a:cubicBezTo>
                  <a:pt x="602017" y="184777"/>
                  <a:pt x="597586" y="174390"/>
                  <a:pt x="592419" y="160499"/>
                </a:cubicBezTo>
                <a:cubicBezTo>
                  <a:pt x="599540" y="134531"/>
                  <a:pt x="605057" y="90673"/>
                  <a:pt x="620978" y="46251"/>
                </a:cubicBezTo>
                <a:cubicBezTo>
                  <a:pt x="630736" y="27343"/>
                  <a:pt x="632412" y="23169"/>
                  <a:pt x="635098" y="96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02551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hinese Bibles - UBS China Partnership | Bibles in China">
            <a:extLst>
              <a:ext uri="{FF2B5EF4-FFF2-40B4-BE49-F238E27FC236}">
                <a16:creationId xmlns:a16="http://schemas.microsoft.com/office/drawing/2014/main" id="{7541F952-C95F-4C8A-B69F-D3D95450A27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7" r="110" b="-1"/>
          <a:stretch/>
        </p:blipFill>
        <p:spPr bwMode="auto"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05F3906-87BC-4893-9D10-8824FC133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3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722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Old Chinese Basket (dt44) by Dovetail">
            <a:extLst>
              <a:ext uri="{FF2B5EF4-FFF2-40B4-BE49-F238E27FC236}">
                <a16:creationId xmlns:a16="http://schemas.microsoft.com/office/drawing/2014/main" id="{0C2E6201-CDF5-4DB3-A691-533AC657D3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" r="6812" b="-2"/>
          <a:stretch/>
        </p:blipFill>
        <p:spPr bwMode="auto"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297CFBF-33AB-4AB1-9EEE-F567013D2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3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862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0" name="Rectangle 70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1" name="Rectangle 72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4CD85F-182B-400A-A788-B351144C1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5300" y="1562669"/>
            <a:ext cx="3389515" cy="23806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3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098" name="Picture 2" descr="Watermelon, Melon, Fruit, Sweet, Delicious, Green">
            <a:extLst>
              <a:ext uri="{FF2B5EF4-FFF2-40B4-BE49-F238E27FC236}">
                <a16:creationId xmlns:a16="http://schemas.microsoft.com/office/drawing/2014/main" id="{B3E906E1-2603-4465-95E0-F6D1E95194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5" b="9084"/>
          <a:stretch/>
        </p:blipFill>
        <p:spPr bwMode="auto"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82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A880B26-E077-4383-B92D-A8A84BE3C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29" b="-2"/>
          <a:stretch/>
        </p:blipFill>
        <p:spPr>
          <a:xfrm rot="5400000">
            <a:off x="-217779" y="217473"/>
            <a:ext cx="6858001" cy="64230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F266AD-725B-4A9D-B448-4C000F95C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907FBBF-6FB7-4CDF-BFED-CD68A649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8272" y="3992591"/>
            <a:ext cx="4800261" cy="16445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Heerlijk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 err="1">
                <a:solidFill>
                  <a:srgbClr val="000000"/>
                </a:solidFill>
              </a:rPr>
              <a:t>watermeloen</a:t>
            </a:r>
            <a:r>
              <a:rPr lang="en-US" dirty="0">
                <a:solidFill>
                  <a:srgbClr val="00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85811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gras, buiten, lucht, weg&#10;&#10;Automatisch gegenereerde beschrijving">
            <a:extLst>
              <a:ext uri="{FF2B5EF4-FFF2-40B4-BE49-F238E27FC236}">
                <a16:creationId xmlns:a16="http://schemas.microsoft.com/office/drawing/2014/main" id="{6961F6C9-CE9F-4BB2-AEF0-47039A0B72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13"/>
          <a:stretch/>
        </p:blipFill>
        <p:spPr>
          <a:xfrm>
            <a:off x="20" y="10"/>
            <a:ext cx="12191980" cy="6865943"/>
          </a:xfrm>
          <a:custGeom>
            <a:avLst/>
            <a:gdLst/>
            <a:ahLst/>
            <a:cxnLst/>
            <a:rect l="l" t="t" r="r" b="b"/>
            <a:pathLst>
              <a:path w="12192000" h="6857681">
                <a:moveTo>
                  <a:pt x="0" y="0"/>
                </a:moveTo>
                <a:lnTo>
                  <a:pt x="6033794" y="0"/>
                </a:lnTo>
                <a:lnTo>
                  <a:pt x="6104632" y="17448"/>
                </a:lnTo>
                <a:cubicBezTo>
                  <a:pt x="6167597" y="23966"/>
                  <a:pt x="6148747" y="27214"/>
                  <a:pt x="6198111" y="26888"/>
                </a:cubicBezTo>
                <a:cubicBezTo>
                  <a:pt x="6203032" y="26525"/>
                  <a:pt x="6212450" y="35708"/>
                  <a:pt x="6231511" y="33431"/>
                </a:cubicBezTo>
                <a:cubicBezTo>
                  <a:pt x="6261681" y="37362"/>
                  <a:pt x="6245025" y="48416"/>
                  <a:pt x="6283668" y="52056"/>
                </a:cubicBezTo>
                <a:cubicBezTo>
                  <a:pt x="6280095" y="55478"/>
                  <a:pt x="6317954" y="53783"/>
                  <a:pt x="6321602" y="65933"/>
                </a:cubicBezTo>
                <a:cubicBezTo>
                  <a:pt x="6338020" y="69803"/>
                  <a:pt x="6363241" y="73066"/>
                  <a:pt x="6382175" y="75274"/>
                </a:cubicBezTo>
                <a:cubicBezTo>
                  <a:pt x="6410543" y="81224"/>
                  <a:pt x="6424665" y="87641"/>
                  <a:pt x="6428857" y="91880"/>
                </a:cubicBezTo>
                <a:cubicBezTo>
                  <a:pt x="6457257" y="98611"/>
                  <a:pt x="6454186" y="99822"/>
                  <a:pt x="6491478" y="114104"/>
                </a:cubicBezTo>
                <a:cubicBezTo>
                  <a:pt x="6513363" y="108974"/>
                  <a:pt x="6532168" y="120070"/>
                  <a:pt x="6541328" y="130204"/>
                </a:cubicBezTo>
                <a:cubicBezTo>
                  <a:pt x="6566101" y="139804"/>
                  <a:pt x="6619910" y="162727"/>
                  <a:pt x="6655300" y="165762"/>
                </a:cubicBezTo>
                <a:cubicBezTo>
                  <a:pt x="6709422" y="165032"/>
                  <a:pt x="6694278" y="176304"/>
                  <a:pt x="6718357" y="184874"/>
                </a:cubicBezTo>
                <a:cubicBezTo>
                  <a:pt x="6737101" y="195527"/>
                  <a:pt x="6734493" y="186329"/>
                  <a:pt x="6754054" y="199796"/>
                </a:cubicBezTo>
                <a:lnTo>
                  <a:pt x="6790284" y="215417"/>
                </a:lnTo>
                <a:lnTo>
                  <a:pt x="6833979" y="239878"/>
                </a:lnTo>
                <a:lnTo>
                  <a:pt x="6843981" y="246602"/>
                </a:lnTo>
                <a:cubicBezTo>
                  <a:pt x="6849111" y="246626"/>
                  <a:pt x="6852366" y="247045"/>
                  <a:pt x="6854445" y="247782"/>
                </a:cubicBezTo>
                <a:cubicBezTo>
                  <a:pt x="6854496" y="247881"/>
                  <a:pt x="6854549" y="247980"/>
                  <a:pt x="6854600" y="248079"/>
                </a:cubicBezTo>
                <a:lnTo>
                  <a:pt x="6869364" y="251040"/>
                </a:lnTo>
                <a:cubicBezTo>
                  <a:pt x="6886479" y="251404"/>
                  <a:pt x="6920818" y="277370"/>
                  <a:pt x="6937072" y="276678"/>
                </a:cubicBezTo>
                <a:cubicBezTo>
                  <a:pt x="6944247" y="293133"/>
                  <a:pt x="6941053" y="265766"/>
                  <a:pt x="6968404" y="280704"/>
                </a:cubicBezTo>
                <a:cubicBezTo>
                  <a:pt x="6980596" y="282696"/>
                  <a:pt x="6985722" y="284716"/>
                  <a:pt x="6995938" y="286247"/>
                </a:cubicBezTo>
                <a:cubicBezTo>
                  <a:pt x="6996079" y="286667"/>
                  <a:pt x="7029560" y="289467"/>
                  <a:pt x="7029701" y="289887"/>
                </a:cubicBezTo>
                <a:lnTo>
                  <a:pt x="7054104" y="293980"/>
                </a:lnTo>
                <a:lnTo>
                  <a:pt x="7059678" y="296051"/>
                </a:lnTo>
                <a:lnTo>
                  <a:pt x="7092167" y="292851"/>
                </a:lnTo>
                <a:lnTo>
                  <a:pt x="7108387" y="292672"/>
                </a:lnTo>
                <a:lnTo>
                  <a:pt x="7114139" y="289579"/>
                </a:lnTo>
                <a:cubicBezTo>
                  <a:pt x="7119705" y="287930"/>
                  <a:pt x="7126840" y="287741"/>
                  <a:pt x="7137488" y="290860"/>
                </a:cubicBezTo>
                <a:lnTo>
                  <a:pt x="7139729" y="292153"/>
                </a:lnTo>
                <a:lnTo>
                  <a:pt x="7172532" y="286561"/>
                </a:lnTo>
                <a:cubicBezTo>
                  <a:pt x="7179544" y="284784"/>
                  <a:pt x="7207552" y="294171"/>
                  <a:pt x="7213458" y="290616"/>
                </a:cubicBezTo>
                <a:cubicBezTo>
                  <a:pt x="7269364" y="295457"/>
                  <a:pt x="7303569" y="278925"/>
                  <a:pt x="7371827" y="290351"/>
                </a:cubicBezTo>
                <a:cubicBezTo>
                  <a:pt x="7417519" y="294938"/>
                  <a:pt x="7443196" y="294841"/>
                  <a:pt x="7472683" y="298450"/>
                </a:cubicBezTo>
                <a:cubicBezTo>
                  <a:pt x="7502170" y="302059"/>
                  <a:pt x="7529752" y="308462"/>
                  <a:pt x="7548749" y="312007"/>
                </a:cubicBezTo>
                <a:cubicBezTo>
                  <a:pt x="7567746" y="315552"/>
                  <a:pt x="7562619" y="317217"/>
                  <a:pt x="7586664" y="319723"/>
                </a:cubicBezTo>
                <a:cubicBezTo>
                  <a:pt x="7610709" y="322229"/>
                  <a:pt x="7669675" y="320322"/>
                  <a:pt x="7693021" y="327043"/>
                </a:cubicBezTo>
                <a:cubicBezTo>
                  <a:pt x="7718238" y="326359"/>
                  <a:pt x="7721537" y="337391"/>
                  <a:pt x="7735314" y="336075"/>
                </a:cubicBezTo>
                <a:cubicBezTo>
                  <a:pt x="7806549" y="352546"/>
                  <a:pt x="7865892" y="349618"/>
                  <a:pt x="7952583" y="346950"/>
                </a:cubicBezTo>
                <a:cubicBezTo>
                  <a:pt x="8009730" y="351831"/>
                  <a:pt x="8008698" y="354607"/>
                  <a:pt x="8033745" y="357420"/>
                </a:cubicBezTo>
                <a:cubicBezTo>
                  <a:pt x="8041390" y="360247"/>
                  <a:pt x="8045181" y="350414"/>
                  <a:pt x="8052068" y="354306"/>
                </a:cubicBezTo>
                <a:lnTo>
                  <a:pt x="8087434" y="359505"/>
                </a:lnTo>
                <a:lnTo>
                  <a:pt x="8113399" y="369645"/>
                </a:lnTo>
                <a:lnTo>
                  <a:pt x="8137804" y="376078"/>
                </a:lnTo>
                <a:lnTo>
                  <a:pt x="8167138" y="378809"/>
                </a:lnTo>
                <a:cubicBezTo>
                  <a:pt x="8176124" y="381225"/>
                  <a:pt x="8176713" y="389019"/>
                  <a:pt x="8188557" y="388892"/>
                </a:cubicBezTo>
                <a:cubicBezTo>
                  <a:pt x="8224517" y="394064"/>
                  <a:pt x="8289287" y="398547"/>
                  <a:pt x="8338182" y="404244"/>
                </a:cubicBezTo>
                <a:cubicBezTo>
                  <a:pt x="8362404" y="400849"/>
                  <a:pt x="8397142" y="407351"/>
                  <a:pt x="8407187" y="417040"/>
                </a:cubicBezTo>
                <a:cubicBezTo>
                  <a:pt x="8419182" y="419735"/>
                  <a:pt x="8448098" y="419784"/>
                  <a:pt x="8459765" y="417876"/>
                </a:cubicBezTo>
                <a:cubicBezTo>
                  <a:pt x="8470121" y="418155"/>
                  <a:pt x="8471999" y="421843"/>
                  <a:pt x="8485759" y="423277"/>
                </a:cubicBezTo>
                <a:cubicBezTo>
                  <a:pt x="8500778" y="426656"/>
                  <a:pt x="8533354" y="442668"/>
                  <a:pt x="8547497" y="447675"/>
                </a:cubicBezTo>
                <a:cubicBezTo>
                  <a:pt x="8561640" y="452682"/>
                  <a:pt x="8547256" y="447497"/>
                  <a:pt x="8570615" y="453317"/>
                </a:cubicBezTo>
                <a:cubicBezTo>
                  <a:pt x="8578949" y="455301"/>
                  <a:pt x="8577204" y="463036"/>
                  <a:pt x="8595122" y="466725"/>
                </a:cubicBezTo>
                <a:cubicBezTo>
                  <a:pt x="8613041" y="470415"/>
                  <a:pt x="8653176" y="474680"/>
                  <a:pt x="8678126" y="475454"/>
                </a:cubicBezTo>
                <a:cubicBezTo>
                  <a:pt x="8706000" y="462935"/>
                  <a:pt x="8696233" y="479979"/>
                  <a:pt x="8747203" y="464224"/>
                </a:cubicBezTo>
                <a:cubicBezTo>
                  <a:pt x="8748514" y="466239"/>
                  <a:pt x="8769343" y="465372"/>
                  <a:pt x="8790692" y="466720"/>
                </a:cubicBezTo>
                <a:cubicBezTo>
                  <a:pt x="8812041" y="468068"/>
                  <a:pt x="8857501" y="479363"/>
                  <a:pt x="8875298" y="472310"/>
                </a:cubicBezTo>
                <a:lnTo>
                  <a:pt x="9032306" y="471571"/>
                </a:lnTo>
                <a:lnTo>
                  <a:pt x="9122435" y="483407"/>
                </a:lnTo>
                <a:cubicBezTo>
                  <a:pt x="9153775" y="485302"/>
                  <a:pt x="9159039" y="493942"/>
                  <a:pt x="9179171" y="490552"/>
                </a:cubicBezTo>
                <a:cubicBezTo>
                  <a:pt x="9213108" y="492737"/>
                  <a:pt x="9191622" y="508779"/>
                  <a:pt x="9230778" y="495862"/>
                </a:cubicBezTo>
                <a:cubicBezTo>
                  <a:pt x="9220076" y="509598"/>
                  <a:pt x="9249178" y="492136"/>
                  <a:pt x="9269314" y="503195"/>
                </a:cubicBezTo>
                <a:cubicBezTo>
                  <a:pt x="9297556" y="495041"/>
                  <a:pt x="9326591" y="505312"/>
                  <a:pt x="9343734" y="506508"/>
                </a:cubicBezTo>
                <a:cubicBezTo>
                  <a:pt x="9360877" y="507704"/>
                  <a:pt x="9347612" y="511465"/>
                  <a:pt x="9372172" y="510372"/>
                </a:cubicBezTo>
                <a:lnTo>
                  <a:pt x="9406856" y="515908"/>
                </a:lnTo>
                <a:cubicBezTo>
                  <a:pt x="9405045" y="511337"/>
                  <a:pt x="9410063" y="512684"/>
                  <a:pt x="9423824" y="513399"/>
                </a:cubicBezTo>
                <a:lnTo>
                  <a:pt x="9460782" y="509325"/>
                </a:lnTo>
                <a:lnTo>
                  <a:pt x="9486144" y="513434"/>
                </a:lnTo>
                <a:cubicBezTo>
                  <a:pt x="9489544" y="513295"/>
                  <a:pt x="9513720" y="508821"/>
                  <a:pt x="9513235" y="505310"/>
                </a:cubicBezTo>
                <a:cubicBezTo>
                  <a:pt x="9539685" y="520038"/>
                  <a:pt x="9542332" y="510786"/>
                  <a:pt x="9569455" y="507032"/>
                </a:cubicBezTo>
                <a:cubicBezTo>
                  <a:pt x="9592710" y="508415"/>
                  <a:pt x="9572665" y="508880"/>
                  <a:pt x="9628861" y="510620"/>
                </a:cubicBezTo>
                <a:cubicBezTo>
                  <a:pt x="9650737" y="526789"/>
                  <a:pt x="9635011" y="498901"/>
                  <a:pt x="9677951" y="521543"/>
                </a:cubicBezTo>
                <a:cubicBezTo>
                  <a:pt x="9680053" y="519778"/>
                  <a:pt x="9706563" y="521397"/>
                  <a:pt x="9720438" y="523172"/>
                </a:cubicBezTo>
                <a:cubicBezTo>
                  <a:pt x="9734313" y="524947"/>
                  <a:pt x="9746849" y="522784"/>
                  <a:pt x="9761204" y="532196"/>
                </a:cubicBezTo>
                <a:cubicBezTo>
                  <a:pt x="9771692" y="535091"/>
                  <a:pt x="9752949" y="530854"/>
                  <a:pt x="9785747" y="535781"/>
                </a:cubicBezTo>
                <a:cubicBezTo>
                  <a:pt x="9818545" y="540708"/>
                  <a:pt x="9925449" y="557390"/>
                  <a:pt x="9957993" y="561756"/>
                </a:cubicBezTo>
                <a:cubicBezTo>
                  <a:pt x="9990537" y="566122"/>
                  <a:pt x="9967648" y="568686"/>
                  <a:pt x="9981009" y="569119"/>
                </a:cubicBezTo>
                <a:cubicBezTo>
                  <a:pt x="9994370" y="569552"/>
                  <a:pt x="10023139" y="562486"/>
                  <a:pt x="10038159" y="564356"/>
                </a:cubicBezTo>
                <a:cubicBezTo>
                  <a:pt x="10057015" y="566262"/>
                  <a:pt x="10059811" y="573563"/>
                  <a:pt x="10071129" y="573194"/>
                </a:cubicBezTo>
                <a:cubicBezTo>
                  <a:pt x="10081593" y="562977"/>
                  <a:pt x="10092704" y="563090"/>
                  <a:pt x="10110830" y="569286"/>
                </a:cubicBezTo>
                <a:cubicBezTo>
                  <a:pt x="10144643" y="572070"/>
                  <a:pt x="10144670" y="561560"/>
                  <a:pt x="10177323" y="563075"/>
                </a:cubicBezTo>
                <a:cubicBezTo>
                  <a:pt x="10191652" y="562496"/>
                  <a:pt x="10199318" y="565790"/>
                  <a:pt x="10223224" y="562516"/>
                </a:cubicBezTo>
                <a:cubicBezTo>
                  <a:pt x="10240245" y="563214"/>
                  <a:pt x="10274444" y="564970"/>
                  <a:pt x="10297489" y="554688"/>
                </a:cubicBezTo>
                <a:cubicBezTo>
                  <a:pt x="10322484" y="553379"/>
                  <a:pt x="10304332" y="552915"/>
                  <a:pt x="10331612" y="555505"/>
                </a:cubicBezTo>
                <a:cubicBezTo>
                  <a:pt x="10364938" y="556023"/>
                  <a:pt x="10378810" y="549792"/>
                  <a:pt x="10398068" y="551274"/>
                </a:cubicBezTo>
                <a:cubicBezTo>
                  <a:pt x="10410608" y="547019"/>
                  <a:pt x="10396406" y="552090"/>
                  <a:pt x="10444604" y="546749"/>
                </a:cubicBezTo>
                <a:cubicBezTo>
                  <a:pt x="10463706" y="556208"/>
                  <a:pt x="10480046" y="543272"/>
                  <a:pt x="10496391" y="545310"/>
                </a:cubicBezTo>
                <a:cubicBezTo>
                  <a:pt x="10522313" y="544276"/>
                  <a:pt x="10586025" y="544389"/>
                  <a:pt x="10609659" y="542925"/>
                </a:cubicBezTo>
                <a:cubicBezTo>
                  <a:pt x="10633293" y="541461"/>
                  <a:pt x="10608137" y="539280"/>
                  <a:pt x="10638198" y="536528"/>
                </a:cubicBezTo>
                <a:cubicBezTo>
                  <a:pt x="10693566" y="548777"/>
                  <a:pt x="10724464" y="526732"/>
                  <a:pt x="10780502" y="524034"/>
                </a:cubicBezTo>
                <a:cubicBezTo>
                  <a:pt x="10814519" y="506962"/>
                  <a:pt x="10838626" y="524696"/>
                  <a:pt x="10875821" y="511631"/>
                </a:cubicBezTo>
                <a:cubicBezTo>
                  <a:pt x="10900992" y="507636"/>
                  <a:pt x="10904648" y="511453"/>
                  <a:pt x="10918825" y="509588"/>
                </a:cubicBezTo>
                <a:cubicBezTo>
                  <a:pt x="10933002" y="507723"/>
                  <a:pt x="10948992" y="503227"/>
                  <a:pt x="10960884" y="500440"/>
                </a:cubicBezTo>
                <a:cubicBezTo>
                  <a:pt x="10967249" y="504078"/>
                  <a:pt x="11016720" y="497668"/>
                  <a:pt x="11015578" y="492864"/>
                </a:cubicBezTo>
                <a:cubicBezTo>
                  <a:pt x="11022928" y="494510"/>
                  <a:pt x="11043247" y="500882"/>
                  <a:pt x="11045541" y="493276"/>
                </a:cubicBezTo>
                <a:cubicBezTo>
                  <a:pt x="11083069" y="493195"/>
                  <a:pt x="11104152" y="492128"/>
                  <a:pt x="11136980" y="502266"/>
                </a:cubicBezTo>
                <a:cubicBezTo>
                  <a:pt x="11160311" y="506043"/>
                  <a:pt x="11144016" y="504016"/>
                  <a:pt x="11158537" y="506413"/>
                </a:cubicBezTo>
                <a:cubicBezTo>
                  <a:pt x="11173058" y="508810"/>
                  <a:pt x="11197248" y="504516"/>
                  <a:pt x="11220930" y="503946"/>
                </a:cubicBezTo>
                <a:cubicBezTo>
                  <a:pt x="11244941" y="504078"/>
                  <a:pt x="11272916" y="508160"/>
                  <a:pt x="11290697" y="509588"/>
                </a:cubicBezTo>
                <a:cubicBezTo>
                  <a:pt x="11308478" y="511016"/>
                  <a:pt x="11312720" y="510673"/>
                  <a:pt x="11327615" y="512515"/>
                </a:cubicBezTo>
                <a:cubicBezTo>
                  <a:pt x="11352471" y="509065"/>
                  <a:pt x="11373358" y="510883"/>
                  <a:pt x="11391973" y="518258"/>
                </a:cubicBezTo>
                <a:cubicBezTo>
                  <a:pt x="11406458" y="520151"/>
                  <a:pt x="11399034" y="524460"/>
                  <a:pt x="11409760" y="526257"/>
                </a:cubicBezTo>
                <a:cubicBezTo>
                  <a:pt x="11420486" y="528054"/>
                  <a:pt x="11427325" y="519930"/>
                  <a:pt x="11456330" y="521896"/>
                </a:cubicBezTo>
                <a:cubicBezTo>
                  <a:pt x="11466649" y="522293"/>
                  <a:pt x="11466304" y="529914"/>
                  <a:pt x="11488341" y="531019"/>
                </a:cubicBezTo>
                <a:cubicBezTo>
                  <a:pt x="11510378" y="532124"/>
                  <a:pt x="11598983" y="536881"/>
                  <a:pt x="11631415" y="538053"/>
                </a:cubicBezTo>
                <a:cubicBezTo>
                  <a:pt x="11663847" y="539225"/>
                  <a:pt x="11650717" y="536007"/>
                  <a:pt x="11666264" y="535672"/>
                </a:cubicBezTo>
                <a:cubicBezTo>
                  <a:pt x="11681811" y="535337"/>
                  <a:pt x="11700204" y="526934"/>
                  <a:pt x="11724698" y="536041"/>
                </a:cubicBezTo>
                <a:cubicBezTo>
                  <a:pt x="11743020" y="531196"/>
                  <a:pt x="11743491" y="542315"/>
                  <a:pt x="11763807" y="545183"/>
                </a:cubicBezTo>
                <a:cubicBezTo>
                  <a:pt x="11775016" y="549241"/>
                  <a:pt x="11789046" y="548064"/>
                  <a:pt x="11798300" y="550863"/>
                </a:cubicBezTo>
                <a:cubicBezTo>
                  <a:pt x="11807554" y="553662"/>
                  <a:pt x="11814870" y="554166"/>
                  <a:pt x="11821716" y="557213"/>
                </a:cubicBezTo>
                <a:cubicBezTo>
                  <a:pt x="11828562" y="560260"/>
                  <a:pt x="11830643" y="566367"/>
                  <a:pt x="11839374" y="569145"/>
                </a:cubicBezTo>
                <a:cubicBezTo>
                  <a:pt x="11848105" y="571923"/>
                  <a:pt x="11861759" y="576813"/>
                  <a:pt x="11871722" y="578644"/>
                </a:cubicBezTo>
                <a:cubicBezTo>
                  <a:pt x="11881685" y="580475"/>
                  <a:pt x="11880173" y="577641"/>
                  <a:pt x="11899154" y="580133"/>
                </a:cubicBezTo>
                <a:cubicBezTo>
                  <a:pt x="11930093" y="585454"/>
                  <a:pt x="11957956" y="589309"/>
                  <a:pt x="11992753" y="588833"/>
                </a:cubicBezTo>
                <a:cubicBezTo>
                  <a:pt x="11999276" y="598540"/>
                  <a:pt x="12009663" y="594134"/>
                  <a:pt x="12023554" y="588997"/>
                </a:cubicBezTo>
                <a:cubicBezTo>
                  <a:pt x="12049522" y="596077"/>
                  <a:pt x="12093380" y="601562"/>
                  <a:pt x="12137802" y="617391"/>
                </a:cubicBezTo>
                <a:cubicBezTo>
                  <a:pt x="12156710" y="627093"/>
                  <a:pt x="12160884" y="628759"/>
                  <a:pt x="12174434" y="631430"/>
                </a:cubicBezTo>
                <a:lnTo>
                  <a:pt x="12192000" y="634770"/>
                </a:lnTo>
                <a:lnTo>
                  <a:pt x="12192000" y="6857681"/>
                </a:lnTo>
                <a:lnTo>
                  <a:pt x="9979612" y="6857681"/>
                </a:lnTo>
                <a:lnTo>
                  <a:pt x="9971269" y="6854457"/>
                </a:lnTo>
                <a:cubicBezTo>
                  <a:pt x="9959912" y="6851181"/>
                  <a:pt x="9949163" y="6849764"/>
                  <a:pt x="9939502" y="6851921"/>
                </a:cubicBezTo>
                <a:cubicBezTo>
                  <a:pt x="9891606" y="6835635"/>
                  <a:pt x="9864404" y="6844006"/>
                  <a:pt x="9834453" y="6832151"/>
                </a:cubicBezTo>
                <a:cubicBezTo>
                  <a:pt x="9804501" y="6820296"/>
                  <a:pt x="9801374" y="6798259"/>
                  <a:pt x="9759795" y="6780787"/>
                </a:cubicBezTo>
                <a:cubicBezTo>
                  <a:pt x="9718217" y="6763314"/>
                  <a:pt x="9629817" y="6740362"/>
                  <a:pt x="9584980" y="6727313"/>
                </a:cubicBezTo>
                <a:cubicBezTo>
                  <a:pt x="9546420" y="6722010"/>
                  <a:pt x="9530408" y="6725469"/>
                  <a:pt x="9490770" y="6702489"/>
                </a:cubicBezTo>
                <a:cubicBezTo>
                  <a:pt x="9443320" y="6701025"/>
                  <a:pt x="9424336" y="6690023"/>
                  <a:pt x="9380405" y="6676541"/>
                </a:cubicBezTo>
                <a:cubicBezTo>
                  <a:pt x="9335978" y="6675243"/>
                  <a:pt x="9297645" y="6680915"/>
                  <a:pt x="9259939" y="6674414"/>
                </a:cubicBezTo>
                <a:cubicBezTo>
                  <a:pt x="9244772" y="6679394"/>
                  <a:pt x="9230416" y="6681084"/>
                  <a:pt x="9216296" y="6672209"/>
                </a:cubicBezTo>
                <a:cubicBezTo>
                  <a:pt x="9174886" y="6673387"/>
                  <a:pt x="9165078" y="6684906"/>
                  <a:pt x="9138624" y="6674601"/>
                </a:cubicBezTo>
                <a:cubicBezTo>
                  <a:pt x="9108454" y="6672027"/>
                  <a:pt x="9060163" y="6657862"/>
                  <a:pt x="9035273" y="6656766"/>
                </a:cubicBezTo>
                <a:cubicBezTo>
                  <a:pt x="9043993" y="6670577"/>
                  <a:pt x="8988276" y="6655711"/>
                  <a:pt x="8989286" y="6668016"/>
                </a:cubicBezTo>
                <a:cubicBezTo>
                  <a:pt x="8965548" y="6651220"/>
                  <a:pt x="8960144" y="6673151"/>
                  <a:pt x="8932387" y="6668707"/>
                </a:cubicBezTo>
                <a:cubicBezTo>
                  <a:pt x="8918435" y="6662528"/>
                  <a:pt x="8909159" y="6661716"/>
                  <a:pt x="8898375" y="6669282"/>
                </a:cubicBezTo>
                <a:cubicBezTo>
                  <a:pt x="8833747" y="6639096"/>
                  <a:pt x="8863155" y="6669089"/>
                  <a:pt x="8806495" y="6658618"/>
                </a:cubicBezTo>
                <a:cubicBezTo>
                  <a:pt x="8757168" y="6647242"/>
                  <a:pt x="8702613" y="6640665"/>
                  <a:pt x="8650927" y="6611139"/>
                </a:cubicBezTo>
                <a:cubicBezTo>
                  <a:pt x="8640770" y="6602610"/>
                  <a:pt x="8619775" y="6599998"/>
                  <a:pt x="8604033" y="6605300"/>
                </a:cubicBezTo>
                <a:cubicBezTo>
                  <a:pt x="8601324" y="6606213"/>
                  <a:pt x="8598878" y="6607331"/>
                  <a:pt x="8596767" y="6608618"/>
                </a:cubicBezTo>
                <a:cubicBezTo>
                  <a:pt x="8565299" y="6587556"/>
                  <a:pt x="8548876" y="6598771"/>
                  <a:pt x="8533762" y="6584302"/>
                </a:cubicBezTo>
                <a:cubicBezTo>
                  <a:pt x="8487059" y="6579247"/>
                  <a:pt x="8451683" y="6594395"/>
                  <a:pt x="8437660" y="6581725"/>
                </a:cubicBezTo>
                <a:cubicBezTo>
                  <a:pt x="8414209" y="6582991"/>
                  <a:pt x="8383722" y="6598678"/>
                  <a:pt x="8364494" y="6585073"/>
                </a:cubicBezTo>
                <a:cubicBezTo>
                  <a:pt x="8363342" y="6596536"/>
                  <a:pt x="8336540" y="6576888"/>
                  <a:pt x="8323751" y="6584665"/>
                </a:cubicBezTo>
                <a:cubicBezTo>
                  <a:pt x="8314841" y="6591411"/>
                  <a:pt x="8304634" y="6587022"/>
                  <a:pt x="8293791" y="6586903"/>
                </a:cubicBezTo>
                <a:cubicBezTo>
                  <a:pt x="8280721" y="6592424"/>
                  <a:pt x="8232642" y="6585021"/>
                  <a:pt x="8219223" y="6578961"/>
                </a:cubicBezTo>
                <a:cubicBezTo>
                  <a:pt x="8185638" y="6557431"/>
                  <a:pt x="8123924" y="6576522"/>
                  <a:pt x="8096330" y="6560092"/>
                </a:cubicBezTo>
                <a:cubicBezTo>
                  <a:pt x="8087121" y="6557869"/>
                  <a:pt x="8078422" y="6557144"/>
                  <a:pt x="8070086" y="6557355"/>
                </a:cubicBezTo>
                <a:lnTo>
                  <a:pt x="8047207" y="6560092"/>
                </a:lnTo>
                <a:lnTo>
                  <a:pt x="8041620" y="6565163"/>
                </a:lnTo>
                <a:lnTo>
                  <a:pt x="8027134" y="6564473"/>
                </a:lnTo>
                <a:lnTo>
                  <a:pt x="8023214" y="6565355"/>
                </a:lnTo>
                <a:cubicBezTo>
                  <a:pt x="8015729" y="6567060"/>
                  <a:pt x="8008307" y="6568574"/>
                  <a:pt x="8000801" y="6569339"/>
                </a:cubicBezTo>
                <a:cubicBezTo>
                  <a:pt x="8005606" y="6544751"/>
                  <a:pt x="7937754" y="6571777"/>
                  <a:pt x="7954618" y="6551428"/>
                </a:cubicBezTo>
                <a:cubicBezTo>
                  <a:pt x="7914215" y="6551344"/>
                  <a:pt x="7940865" y="6531998"/>
                  <a:pt x="7896427" y="6551123"/>
                </a:cubicBezTo>
                <a:lnTo>
                  <a:pt x="7643090" y="6532163"/>
                </a:lnTo>
                <a:cubicBezTo>
                  <a:pt x="7673996" y="6576436"/>
                  <a:pt x="7562550" y="6494154"/>
                  <a:pt x="7553164" y="6525457"/>
                </a:cubicBezTo>
                <a:cubicBezTo>
                  <a:pt x="7546247" y="6496957"/>
                  <a:pt x="7465610" y="6497391"/>
                  <a:pt x="7421154" y="6476273"/>
                </a:cubicBezTo>
                <a:cubicBezTo>
                  <a:pt x="7361551" y="6472649"/>
                  <a:pt x="7315144" y="6450550"/>
                  <a:pt x="7255968" y="6462166"/>
                </a:cubicBezTo>
                <a:cubicBezTo>
                  <a:pt x="7253251" y="6458417"/>
                  <a:pt x="7249451" y="6455333"/>
                  <a:pt x="7244911" y="6452730"/>
                </a:cubicBezTo>
                <a:lnTo>
                  <a:pt x="7230265" y="6446549"/>
                </a:lnTo>
                <a:lnTo>
                  <a:pt x="7227815" y="6447125"/>
                </a:lnTo>
                <a:cubicBezTo>
                  <a:pt x="7217801" y="6447570"/>
                  <a:pt x="7212312" y="6446146"/>
                  <a:pt x="7208840" y="6443899"/>
                </a:cubicBezTo>
                <a:lnTo>
                  <a:pt x="7205995" y="6440529"/>
                </a:lnTo>
                <a:lnTo>
                  <a:pt x="7193384" y="6437481"/>
                </a:lnTo>
                <a:lnTo>
                  <a:pt x="7169652" y="6429226"/>
                </a:lnTo>
                <a:lnTo>
                  <a:pt x="7164173" y="6429791"/>
                </a:lnTo>
                <a:lnTo>
                  <a:pt x="7126763" y="6420626"/>
                </a:lnTo>
                <a:lnTo>
                  <a:pt x="7125753" y="6421501"/>
                </a:lnTo>
                <a:cubicBezTo>
                  <a:pt x="7122639" y="6423254"/>
                  <a:pt x="7118733" y="6424154"/>
                  <a:pt x="7113057" y="6423293"/>
                </a:cubicBezTo>
                <a:cubicBezTo>
                  <a:pt x="7114552" y="6439288"/>
                  <a:pt x="7106783" y="6428384"/>
                  <a:pt x="7089914" y="6424434"/>
                </a:cubicBezTo>
                <a:cubicBezTo>
                  <a:pt x="7088470" y="6448394"/>
                  <a:pt x="7044915" y="6428308"/>
                  <a:pt x="7030458" y="6439456"/>
                </a:cubicBezTo>
                <a:cubicBezTo>
                  <a:pt x="7018098" y="6436014"/>
                  <a:pt x="7005002" y="6432811"/>
                  <a:pt x="6991398" y="6430012"/>
                </a:cubicBezTo>
                <a:lnTo>
                  <a:pt x="6983250" y="6428652"/>
                </a:lnTo>
                <a:lnTo>
                  <a:pt x="6982969" y="6428851"/>
                </a:lnTo>
                <a:cubicBezTo>
                  <a:pt x="6980946" y="6429033"/>
                  <a:pt x="6978171" y="6428766"/>
                  <a:pt x="6974140" y="6427864"/>
                </a:cubicBezTo>
                <a:lnTo>
                  <a:pt x="6968396" y="6426177"/>
                </a:lnTo>
                <a:lnTo>
                  <a:pt x="6952590" y="6423541"/>
                </a:lnTo>
                <a:lnTo>
                  <a:pt x="6946361" y="6424122"/>
                </a:lnTo>
                <a:lnTo>
                  <a:pt x="6942752" y="6426497"/>
                </a:lnTo>
                <a:lnTo>
                  <a:pt x="6941472" y="6425953"/>
                </a:lnTo>
                <a:cubicBezTo>
                  <a:pt x="6933258" y="6419432"/>
                  <a:pt x="6934084" y="6412085"/>
                  <a:pt x="6907932" y="6428597"/>
                </a:cubicBezTo>
                <a:cubicBezTo>
                  <a:pt x="6887113" y="6416820"/>
                  <a:pt x="6874835" y="6427475"/>
                  <a:pt x="6837100" y="6425985"/>
                </a:cubicBezTo>
                <a:cubicBezTo>
                  <a:pt x="6826990" y="6416391"/>
                  <a:pt x="6813527" y="6417132"/>
                  <a:pt x="6798354" y="6421041"/>
                </a:cubicBezTo>
                <a:cubicBezTo>
                  <a:pt x="6766250" y="6412267"/>
                  <a:pt x="6729955" y="6415375"/>
                  <a:pt x="6690235" y="6411268"/>
                </a:cubicBezTo>
                <a:cubicBezTo>
                  <a:pt x="6654585" y="6395260"/>
                  <a:pt x="6622599" y="6408785"/>
                  <a:pt x="6580197" y="6404322"/>
                </a:cubicBezTo>
                <a:cubicBezTo>
                  <a:pt x="6554864" y="6382418"/>
                  <a:pt x="6541862" y="6413854"/>
                  <a:pt x="6516748" y="6416928"/>
                </a:cubicBezTo>
                <a:lnTo>
                  <a:pt x="6510427" y="6416567"/>
                </a:lnTo>
                <a:lnTo>
                  <a:pt x="6496409" y="6411723"/>
                </a:lnTo>
                <a:lnTo>
                  <a:pt x="6491671" y="6409264"/>
                </a:lnTo>
                <a:cubicBezTo>
                  <a:pt x="6488210" y="6407807"/>
                  <a:pt x="6485652" y="6407144"/>
                  <a:pt x="6483603" y="6407023"/>
                </a:cubicBezTo>
                <a:lnTo>
                  <a:pt x="6483235" y="6407169"/>
                </a:lnTo>
                <a:lnTo>
                  <a:pt x="6476007" y="6404672"/>
                </a:lnTo>
                <a:cubicBezTo>
                  <a:pt x="6464202" y="6399995"/>
                  <a:pt x="6453088" y="6395002"/>
                  <a:pt x="6442802" y="6389891"/>
                </a:cubicBezTo>
                <a:cubicBezTo>
                  <a:pt x="6423332" y="6398448"/>
                  <a:pt x="6390988" y="6372810"/>
                  <a:pt x="6377838" y="6395551"/>
                </a:cubicBezTo>
                <a:cubicBezTo>
                  <a:pt x="6363436" y="6389290"/>
                  <a:pt x="6361258" y="6377704"/>
                  <a:pt x="6354860" y="6393247"/>
                </a:cubicBezTo>
                <a:cubicBezTo>
                  <a:pt x="6349784" y="6391587"/>
                  <a:pt x="6345558" y="6391878"/>
                  <a:pt x="6341683" y="6393098"/>
                </a:cubicBezTo>
                <a:lnTo>
                  <a:pt x="6340276" y="6393789"/>
                </a:lnTo>
                <a:lnTo>
                  <a:pt x="6308531" y="6379516"/>
                </a:lnTo>
                <a:lnTo>
                  <a:pt x="6302948" y="6379253"/>
                </a:lnTo>
                <a:cubicBezTo>
                  <a:pt x="6248814" y="6382108"/>
                  <a:pt x="6205926" y="6362006"/>
                  <a:pt x="6140607" y="6334265"/>
                </a:cubicBezTo>
                <a:cubicBezTo>
                  <a:pt x="6137487" y="6331108"/>
                  <a:pt x="6051161" y="6339116"/>
                  <a:pt x="6050365" y="6335126"/>
                </a:cubicBezTo>
                <a:cubicBezTo>
                  <a:pt x="6006576" y="6331181"/>
                  <a:pt x="6035144" y="6327580"/>
                  <a:pt x="5978838" y="6322018"/>
                </a:cubicBezTo>
                <a:cubicBezTo>
                  <a:pt x="5962530" y="6314338"/>
                  <a:pt x="5894920" y="6289616"/>
                  <a:pt x="5897645" y="6301654"/>
                </a:cubicBezTo>
                <a:lnTo>
                  <a:pt x="5796158" y="6279213"/>
                </a:lnTo>
                <a:lnTo>
                  <a:pt x="5664797" y="6258481"/>
                </a:lnTo>
                <a:lnTo>
                  <a:pt x="5558293" y="6242384"/>
                </a:lnTo>
                <a:lnTo>
                  <a:pt x="5549921" y="6243309"/>
                </a:lnTo>
                <a:lnTo>
                  <a:pt x="5528450" y="6240218"/>
                </a:lnTo>
                <a:lnTo>
                  <a:pt x="5520604" y="6238128"/>
                </a:lnTo>
                <a:cubicBezTo>
                  <a:pt x="5515114" y="6237034"/>
                  <a:pt x="5511354" y="6236750"/>
                  <a:pt x="5508634" y="6237043"/>
                </a:cubicBezTo>
                <a:lnTo>
                  <a:pt x="5508268" y="6237311"/>
                </a:lnTo>
                <a:lnTo>
                  <a:pt x="5497199" y="6235718"/>
                </a:lnTo>
                <a:cubicBezTo>
                  <a:pt x="5478687" y="6232353"/>
                  <a:pt x="5460838" y="6228438"/>
                  <a:pt x="5443971" y="6224189"/>
                </a:cubicBezTo>
                <a:cubicBezTo>
                  <a:pt x="5425088" y="6239333"/>
                  <a:pt x="5365198" y="6213813"/>
                  <a:pt x="5364587" y="6245607"/>
                </a:cubicBezTo>
                <a:cubicBezTo>
                  <a:pt x="5341603" y="6240798"/>
                  <a:pt x="5330518" y="6226543"/>
                  <a:pt x="5333425" y="6247706"/>
                </a:cubicBezTo>
                <a:cubicBezTo>
                  <a:pt x="5325718" y="6246708"/>
                  <a:pt x="5320498" y="6247999"/>
                  <a:pt x="5316391" y="6250403"/>
                </a:cubicBezTo>
                <a:lnTo>
                  <a:pt x="5315083" y="6251588"/>
                </a:lnTo>
                <a:lnTo>
                  <a:pt x="5264093" y="6240388"/>
                </a:lnTo>
                <a:lnTo>
                  <a:pt x="5256734" y="6241276"/>
                </a:lnTo>
                <a:lnTo>
                  <a:pt x="5224251" y="6230935"/>
                </a:lnTo>
                <a:lnTo>
                  <a:pt x="5207068" y="6227214"/>
                </a:lnTo>
                <a:lnTo>
                  <a:pt x="5203042" y="6222819"/>
                </a:lnTo>
                <a:lnTo>
                  <a:pt x="5013633" y="6212104"/>
                </a:lnTo>
                <a:cubicBezTo>
                  <a:pt x="5007363" y="6208771"/>
                  <a:pt x="4867451" y="6189553"/>
                  <a:pt x="4863573" y="6184654"/>
                </a:cubicBezTo>
                <a:lnTo>
                  <a:pt x="4651416" y="6166539"/>
                </a:lnTo>
                <a:cubicBezTo>
                  <a:pt x="4624977" y="6160344"/>
                  <a:pt x="4469364" y="6128170"/>
                  <a:pt x="4481486" y="6142882"/>
                </a:cubicBezTo>
                <a:cubicBezTo>
                  <a:pt x="4405439" y="6106748"/>
                  <a:pt x="4365783" y="6101727"/>
                  <a:pt x="4269331" y="6098123"/>
                </a:cubicBezTo>
                <a:cubicBezTo>
                  <a:pt x="4210440" y="6124597"/>
                  <a:pt x="4245321" y="6098279"/>
                  <a:pt x="4190801" y="6099192"/>
                </a:cubicBezTo>
                <a:cubicBezTo>
                  <a:pt x="4212420" y="6071793"/>
                  <a:pt x="4151268" y="6084104"/>
                  <a:pt x="4127486" y="6076624"/>
                </a:cubicBezTo>
                <a:cubicBezTo>
                  <a:pt x="4117403" y="6077826"/>
                  <a:pt x="4107474" y="6080022"/>
                  <a:pt x="4097468" y="6082472"/>
                </a:cubicBezTo>
                <a:lnTo>
                  <a:pt x="4092230" y="6083737"/>
                </a:lnTo>
                <a:lnTo>
                  <a:pt x="4072646" y="6083192"/>
                </a:lnTo>
                <a:lnTo>
                  <a:pt x="4065392" y="6090055"/>
                </a:lnTo>
                <a:lnTo>
                  <a:pt x="4034674" y="6094262"/>
                </a:lnTo>
                <a:cubicBezTo>
                  <a:pt x="4023438" y="6094753"/>
                  <a:pt x="4011659" y="6094013"/>
                  <a:pt x="3999109" y="6091300"/>
                </a:cubicBezTo>
                <a:cubicBezTo>
                  <a:pt x="3960965" y="6070220"/>
                  <a:pt x="3878759" y="6097089"/>
                  <a:pt x="3832245" y="6069403"/>
                </a:cubicBezTo>
                <a:cubicBezTo>
                  <a:pt x="3780875" y="6064935"/>
                  <a:pt x="3723613" y="6065226"/>
                  <a:pt x="3690889" y="6064489"/>
                </a:cubicBezTo>
                <a:cubicBezTo>
                  <a:pt x="3674068" y="6075123"/>
                  <a:pt x="3636813" y="6049759"/>
                  <a:pt x="3635899" y="6064980"/>
                </a:cubicBezTo>
                <a:lnTo>
                  <a:pt x="3620576" y="6070271"/>
                </a:lnTo>
                <a:lnTo>
                  <a:pt x="3604087" y="6064439"/>
                </a:lnTo>
                <a:cubicBezTo>
                  <a:pt x="3590166" y="6069757"/>
                  <a:pt x="3579308" y="6073243"/>
                  <a:pt x="3568387" y="6069146"/>
                </a:cubicBezTo>
                <a:lnTo>
                  <a:pt x="3503818" y="6089506"/>
                </a:lnTo>
                <a:cubicBezTo>
                  <a:pt x="3510915" y="6100196"/>
                  <a:pt x="3472416" y="6088681"/>
                  <a:pt x="3466246" y="6098777"/>
                </a:cubicBezTo>
                <a:cubicBezTo>
                  <a:pt x="3462890" y="6107015"/>
                  <a:pt x="3450430" y="6105442"/>
                  <a:pt x="3440422" y="6107901"/>
                </a:cubicBezTo>
                <a:cubicBezTo>
                  <a:pt x="3432391" y="6116010"/>
                  <a:pt x="3383132" y="6120663"/>
                  <a:pt x="3366542" y="6118330"/>
                </a:cubicBezTo>
                <a:cubicBezTo>
                  <a:pt x="3311828" y="6124732"/>
                  <a:pt x="3277604" y="6138667"/>
                  <a:pt x="3240669" y="6130264"/>
                </a:cubicBezTo>
                <a:cubicBezTo>
                  <a:pt x="3230661" y="6130422"/>
                  <a:pt x="3222184" y="6131822"/>
                  <a:pt x="3214708" y="6133988"/>
                </a:cubicBezTo>
                <a:lnTo>
                  <a:pt x="3194214" y="6147821"/>
                </a:lnTo>
                <a:lnTo>
                  <a:pt x="3180468" y="6150623"/>
                </a:lnTo>
                <a:lnTo>
                  <a:pt x="3177508" y="6152351"/>
                </a:lnTo>
                <a:cubicBezTo>
                  <a:pt x="3171873" y="6155673"/>
                  <a:pt x="3166158" y="6158806"/>
                  <a:pt x="3159834" y="6161276"/>
                </a:cubicBezTo>
                <a:cubicBezTo>
                  <a:pt x="3135185" y="6159416"/>
                  <a:pt x="3121213" y="6160394"/>
                  <a:pt x="3104835" y="6155927"/>
                </a:cubicBezTo>
                <a:cubicBezTo>
                  <a:pt x="3067805" y="6165414"/>
                  <a:pt x="3078432" y="6141523"/>
                  <a:pt x="3051373" y="6169421"/>
                </a:cubicBezTo>
                <a:cubicBezTo>
                  <a:pt x="2978033" y="6169169"/>
                  <a:pt x="2947947" y="6220998"/>
                  <a:pt x="2877306" y="6208324"/>
                </a:cubicBezTo>
                <a:cubicBezTo>
                  <a:pt x="2821913" y="6217975"/>
                  <a:pt x="2762952" y="6223226"/>
                  <a:pt x="2719018" y="6227333"/>
                </a:cubicBezTo>
                <a:cubicBezTo>
                  <a:pt x="2639811" y="6232636"/>
                  <a:pt x="2504877" y="6234795"/>
                  <a:pt x="2454061" y="6236538"/>
                </a:cubicBezTo>
                <a:cubicBezTo>
                  <a:pt x="2403245" y="6238280"/>
                  <a:pt x="2420126" y="6239079"/>
                  <a:pt x="2414120" y="6237789"/>
                </a:cubicBezTo>
                <a:lnTo>
                  <a:pt x="2384765" y="6235638"/>
                </a:lnTo>
                <a:lnTo>
                  <a:pt x="2365600" y="6233135"/>
                </a:lnTo>
                <a:cubicBezTo>
                  <a:pt x="2356752" y="6235910"/>
                  <a:pt x="2350716" y="6235915"/>
                  <a:pt x="2345941" y="6234695"/>
                </a:cubicBezTo>
                <a:lnTo>
                  <a:pt x="2340941" y="6232305"/>
                </a:lnTo>
                <a:lnTo>
                  <a:pt x="2327235" y="6232519"/>
                </a:lnTo>
                <a:lnTo>
                  <a:pt x="2299646" y="6230633"/>
                </a:lnTo>
                <a:lnTo>
                  <a:pt x="2295035" y="6232443"/>
                </a:lnTo>
                <a:lnTo>
                  <a:pt x="2268728" y="6240177"/>
                </a:lnTo>
                <a:cubicBezTo>
                  <a:pt x="2268628" y="6240521"/>
                  <a:pt x="2254084" y="6233657"/>
                  <a:pt x="2253984" y="6234001"/>
                </a:cubicBezTo>
                <a:cubicBezTo>
                  <a:pt x="2239122" y="6237048"/>
                  <a:pt x="2209108" y="6234931"/>
                  <a:pt x="2191113" y="6240434"/>
                </a:cubicBezTo>
                <a:lnTo>
                  <a:pt x="2146012" y="6259810"/>
                </a:lnTo>
                <a:cubicBezTo>
                  <a:pt x="2145973" y="6259892"/>
                  <a:pt x="2128598" y="6274390"/>
                  <a:pt x="2128560" y="6274472"/>
                </a:cubicBezTo>
                <a:cubicBezTo>
                  <a:pt x="2126838" y="6275117"/>
                  <a:pt x="2124109" y="6275530"/>
                  <a:pt x="2119778" y="6275665"/>
                </a:cubicBezTo>
                <a:lnTo>
                  <a:pt x="2110434" y="6282700"/>
                </a:lnTo>
                <a:lnTo>
                  <a:pt x="2081418" y="6289059"/>
                </a:lnTo>
                <a:lnTo>
                  <a:pt x="2088526" y="6281659"/>
                </a:lnTo>
                <a:cubicBezTo>
                  <a:pt x="2076371" y="6277676"/>
                  <a:pt x="2071903" y="6270803"/>
                  <a:pt x="2059717" y="6292002"/>
                </a:cubicBezTo>
                <a:cubicBezTo>
                  <a:pt x="2032291" y="6286224"/>
                  <a:pt x="2028634" y="6298813"/>
                  <a:pt x="1993045" y="6306390"/>
                </a:cubicBezTo>
                <a:cubicBezTo>
                  <a:pt x="1976971" y="6300063"/>
                  <a:pt x="1965178" y="6303922"/>
                  <a:pt x="1954075" y="6311066"/>
                </a:cubicBezTo>
                <a:cubicBezTo>
                  <a:pt x="1918456" y="6310689"/>
                  <a:pt x="1887456" y="6322102"/>
                  <a:pt x="1848190" y="6327771"/>
                </a:cubicBezTo>
                <a:lnTo>
                  <a:pt x="1737951" y="6344513"/>
                </a:lnTo>
                <a:lnTo>
                  <a:pt x="1696709" y="6346605"/>
                </a:lnTo>
                <a:cubicBezTo>
                  <a:pt x="1692504" y="6346100"/>
                  <a:pt x="1663837" y="6347211"/>
                  <a:pt x="1661872" y="6347587"/>
                </a:cubicBezTo>
                <a:lnTo>
                  <a:pt x="1655864" y="6347808"/>
                </a:lnTo>
                <a:lnTo>
                  <a:pt x="1633028" y="6358060"/>
                </a:lnTo>
                <a:cubicBezTo>
                  <a:pt x="1618899" y="6356602"/>
                  <a:pt x="1619623" y="6369112"/>
                  <a:pt x="1606576" y="6366899"/>
                </a:cubicBezTo>
                <a:lnTo>
                  <a:pt x="1461291" y="6379054"/>
                </a:lnTo>
                <a:lnTo>
                  <a:pt x="1428798" y="6379606"/>
                </a:lnTo>
                <a:cubicBezTo>
                  <a:pt x="1424834" y="6377722"/>
                  <a:pt x="1419064" y="6376842"/>
                  <a:pt x="1409244" y="6378241"/>
                </a:cubicBezTo>
                <a:lnTo>
                  <a:pt x="1406951" y="6379043"/>
                </a:lnTo>
                <a:lnTo>
                  <a:pt x="1391002" y="6374347"/>
                </a:lnTo>
                <a:cubicBezTo>
                  <a:pt x="1385899" y="6372215"/>
                  <a:pt x="1381417" y="6369535"/>
                  <a:pt x="1377852" y="6366097"/>
                </a:cubicBezTo>
                <a:cubicBezTo>
                  <a:pt x="1352108" y="6365458"/>
                  <a:pt x="1267249" y="6359383"/>
                  <a:pt x="1239424" y="6359700"/>
                </a:cubicBezTo>
                <a:cubicBezTo>
                  <a:pt x="1211599" y="6360016"/>
                  <a:pt x="1221978" y="6361392"/>
                  <a:pt x="1208014" y="6357188"/>
                </a:cubicBezTo>
                <a:lnTo>
                  <a:pt x="1152751" y="6345283"/>
                </a:lnTo>
                <a:lnTo>
                  <a:pt x="949771" y="6335308"/>
                </a:lnTo>
                <a:cubicBezTo>
                  <a:pt x="888502" y="6312655"/>
                  <a:pt x="822682" y="6331858"/>
                  <a:pt x="752723" y="6320875"/>
                </a:cubicBezTo>
                <a:cubicBezTo>
                  <a:pt x="697396" y="6317271"/>
                  <a:pt x="686655" y="6275609"/>
                  <a:pt x="665167" y="6275293"/>
                </a:cubicBezTo>
                <a:cubicBezTo>
                  <a:pt x="657908" y="6276764"/>
                  <a:pt x="625159" y="6270979"/>
                  <a:pt x="618141" y="6273378"/>
                </a:cubicBezTo>
                <a:cubicBezTo>
                  <a:pt x="606112" y="6250236"/>
                  <a:pt x="628751" y="6263137"/>
                  <a:pt x="596498" y="6261621"/>
                </a:cubicBezTo>
                <a:cubicBezTo>
                  <a:pt x="598654" y="6267969"/>
                  <a:pt x="583476" y="6241875"/>
                  <a:pt x="568296" y="6259035"/>
                </a:cubicBezTo>
                <a:lnTo>
                  <a:pt x="550874" y="6247808"/>
                </a:lnTo>
                <a:lnTo>
                  <a:pt x="521056" y="6251759"/>
                </a:lnTo>
                <a:cubicBezTo>
                  <a:pt x="512844" y="6252767"/>
                  <a:pt x="496898" y="6238469"/>
                  <a:pt x="487255" y="6237156"/>
                </a:cubicBezTo>
                <a:cubicBezTo>
                  <a:pt x="449168" y="6235869"/>
                  <a:pt x="452372" y="6218847"/>
                  <a:pt x="431825" y="6228675"/>
                </a:cubicBezTo>
                <a:cubicBezTo>
                  <a:pt x="409674" y="6239271"/>
                  <a:pt x="353899" y="6202116"/>
                  <a:pt x="346639" y="6209624"/>
                </a:cubicBezTo>
                <a:cubicBezTo>
                  <a:pt x="335776" y="6218525"/>
                  <a:pt x="269484" y="6176632"/>
                  <a:pt x="271007" y="6188053"/>
                </a:cubicBezTo>
                <a:cubicBezTo>
                  <a:pt x="223668" y="6157668"/>
                  <a:pt x="207158" y="6173403"/>
                  <a:pt x="189996" y="6162482"/>
                </a:cubicBezTo>
                <a:cubicBezTo>
                  <a:pt x="167941" y="6147838"/>
                  <a:pt x="134526" y="6155297"/>
                  <a:pt x="121342" y="6139836"/>
                </a:cubicBezTo>
                <a:cubicBezTo>
                  <a:pt x="108158" y="6124375"/>
                  <a:pt x="113782" y="6146084"/>
                  <a:pt x="90669" y="6116573"/>
                </a:cubicBezTo>
                <a:cubicBezTo>
                  <a:pt x="76705" y="6097951"/>
                  <a:pt x="64226" y="6077165"/>
                  <a:pt x="49115" y="6053333"/>
                </a:cubicBezTo>
                <a:cubicBezTo>
                  <a:pt x="34004" y="6029501"/>
                  <a:pt x="12038" y="6070748"/>
                  <a:pt x="0" y="60240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05630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FA6B995-CE02-40B0-B2E3-D643B7843B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0" b="1019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98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hinese Bibles - UBS China Partnership | Bibles in China">
            <a:extLst>
              <a:ext uri="{FF2B5EF4-FFF2-40B4-BE49-F238E27FC236}">
                <a16:creationId xmlns:a16="http://schemas.microsoft.com/office/drawing/2014/main" id="{7541F952-C95F-4C8A-B69F-D3D95450A27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7" r="110" b="-1"/>
          <a:stretch/>
        </p:blipFill>
        <p:spPr bwMode="auto"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05F3906-87BC-4893-9D10-8824FC133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3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60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1C49F-A6E6-4BA5-A4DC-14F4C3378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1026" name="Picture 2" descr="Top 10 banned alcoholic drinks">
            <a:extLst>
              <a:ext uri="{FF2B5EF4-FFF2-40B4-BE49-F238E27FC236}">
                <a16:creationId xmlns:a16="http://schemas.microsoft.com/office/drawing/2014/main" id="{6E5429E4-8EA2-4860-AE0B-DA430280BA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425" y="2143919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7EE8922-003A-48C1-A897-0346F7EC9D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6" y="2098199"/>
            <a:ext cx="3256121" cy="325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69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tekst&#10;&#10;Automatisch gegenereerde beschrijving">
            <a:extLst>
              <a:ext uri="{FF2B5EF4-FFF2-40B4-BE49-F238E27FC236}">
                <a16:creationId xmlns:a16="http://schemas.microsoft.com/office/drawing/2014/main" id="{8F657F17-637E-42B7-BC25-664AA2EBEC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29" b="-2"/>
          <a:stretch/>
        </p:blipFill>
        <p:spPr>
          <a:xfrm rot="5400000">
            <a:off x="-217779" y="217473"/>
            <a:ext cx="6858001" cy="64230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F266AD-725B-4A9D-B448-4C000F95C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F9EF099-FA17-44DA-8206-04200FF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4320" y="2119023"/>
            <a:ext cx="5157893" cy="164459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Op het </a:t>
            </a:r>
            <a:r>
              <a:rPr lang="en-US" dirty="0" err="1">
                <a:solidFill>
                  <a:srgbClr val="000000"/>
                </a:solidFill>
              </a:rPr>
              <a:t>kerkje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staat</a:t>
            </a:r>
            <a:r>
              <a:rPr lang="en-US" dirty="0">
                <a:solidFill>
                  <a:srgbClr val="000000"/>
                </a:solidFill>
              </a:rPr>
              <a:t>: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zh-CN" altLang="nl-NL" dirty="0">
                <a:solidFill>
                  <a:srgbClr val="000000"/>
                </a:solidFill>
              </a:rPr>
              <a:t>蒙恩堂</a:t>
            </a:r>
            <a:br>
              <a:rPr lang="nl-NL" altLang="zh-CN" dirty="0">
                <a:solidFill>
                  <a:srgbClr val="000000"/>
                </a:solidFill>
              </a:rPr>
            </a:br>
            <a:br>
              <a:rPr lang="nl-NL" altLang="zh-CN" dirty="0">
                <a:solidFill>
                  <a:srgbClr val="000000"/>
                </a:solidFill>
              </a:rPr>
            </a:br>
            <a:r>
              <a:rPr lang="nl-NL" altLang="zh-CN" dirty="0">
                <a:solidFill>
                  <a:srgbClr val="000000"/>
                </a:solidFill>
              </a:rPr>
              <a:t>Dat betekent: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‘</a:t>
            </a:r>
            <a:r>
              <a:rPr lang="en-US" dirty="0" err="1">
                <a:solidFill>
                  <a:srgbClr val="000000"/>
                </a:solidFill>
              </a:rPr>
              <a:t>Genade</a:t>
            </a:r>
            <a:r>
              <a:rPr lang="en-US" dirty="0">
                <a:solidFill>
                  <a:srgbClr val="000000"/>
                </a:solidFill>
              </a:rPr>
              <a:t>’ </a:t>
            </a:r>
          </a:p>
        </p:txBody>
      </p:sp>
    </p:spTree>
    <p:extLst>
      <p:ext uri="{BB962C8B-B14F-4D97-AF65-F5344CB8AC3E}">
        <p14:creationId xmlns:p14="http://schemas.microsoft.com/office/powerpoint/2010/main" val="3391409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9EF099-FA17-44DA-8206-04200FF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Evangelist Li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C83877C-9F09-4A92-8CFD-43A2FCBE2D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32" r="1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9837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DF6388-3AF7-4E4A-BCD3-6C03E75A7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Onlinemedia 3" title="CD07-02-齐来崇拜歌">
            <a:hlinkClick r:id="" action="ppaction://media"/>
            <a:extLst>
              <a:ext uri="{FF2B5EF4-FFF2-40B4-BE49-F238E27FC236}">
                <a16:creationId xmlns:a16="http://schemas.microsoft.com/office/drawing/2014/main" id="{A242AEEB-6B64-4582-9D0C-058F54F9DB0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9EF099-FA17-44DA-8206-04200FF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Evangelist Li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C83877C-9F09-4A92-8CFD-43A2FCBE2D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32" r="1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1651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6346DE-87F4-43E2-9250-432228288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0" y="4469765"/>
            <a:ext cx="10515600" cy="1325563"/>
          </a:xfrm>
        </p:spPr>
        <p:txBody>
          <a:bodyPr/>
          <a:lstStyle/>
          <a:p>
            <a:pPr algn="ctr"/>
            <a:r>
              <a:rPr lang="nl-NL" dirty="0"/>
              <a:t>‘Geeft gij hun te eten’ Markus 6:37</a:t>
            </a:r>
          </a:p>
        </p:txBody>
      </p:sp>
      <p:pic>
        <p:nvPicPr>
          <p:cNvPr id="5" name="Tijdelijke aanduiding voor inhoud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F1E2E84D-3C34-49D9-B133-F4C899AC8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627" y="1182806"/>
            <a:ext cx="8687257" cy="2410857"/>
          </a:xfrm>
        </p:spPr>
      </p:pic>
    </p:spTree>
    <p:extLst>
      <p:ext uri="{BB962C8B-B14F-4D97-AF65-F5344CB8AC3E}">
        <p14:creationId xmlns:p14="http://schemas.microsoft.com/office/powerpoint/2010/main" val="64019021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49</Words>
  <Application>Microsoft Office PowerPoint</Application>
  <PresentationFormat>Breedbeeld</PresentationFormat>
  <Paragraphs>10</Paragraphs>
  <Slides>27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Kantoorthema</vt:lpstr>
      <vt:lpstr> ‘Boze Li’ PowerPoint bij Kerstverhaal</vt:lpstr>
      <vt:lpstr>Sjaumee</vt:lpstr>
      <vt:lpstr>PowerPoint-presentatie</vt:lpstr>
      <vt:lpstr>Wierook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Heerlijk: watermeloen!</vt:lpstr>
      <vt:lpstr>PowerPoint-presentatie</vt:lpstr>
      <vt:lpstr>PowerPoint-presentatie</vt:lpstr>
      <vt:lpstr>PowerPoint-presentatie</vt:lpstr>
      <vt:lpstr>PowerPoint-presentatie</vt:lpstr>
      <vt:lpstr>Op het kerkje staat:  蒙恩堂  Dat betekent: ‘Genade’ </vt:lpstr>
      <vt:lpstr>Evangelist Li</vt:lpstr>
      <vt:lpstr>PowerPoint-presentatie</vt:lpstr>
      <vt:lpstr>Evangelist Li</vt:lpstr>
      <vt:lpstr>‘Geeft gij hun te eten’ Markus 6:37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‘Boze Li’</dc:title>
  <dc:creator>Christine Vlastuin</dc:creator>
  <cp:lastModifiedBy>Christine Vlastuin</cp:lastModifiedBy>
  <cp:revision>4</cp:revision>
  <dcterms:created xsi:type="dcterms:W3CDTF">2021-01-06T16:04:43Z</dcterms:created>
  <dcterms:modified xsi:type="dcterms:W3CDTF">2021-11-30T08:36:44Z</dcterms:modified>
</cp:coreProperties>
</file>