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304" r:id="rId2"/>
    <p:sldId id="357" r:id="rId3"/>
    <p:sldId id="356" r:id="rId4"/>
    <p:sldId id="324" r:id="rId5"/>
    <p:sldId id="325" r:id="rId6"/>
    <p:sldId id="326" r:id="rId7"/>
    <p:sldId id="342" r:id="rId8"/>
    <p:sldId id="343" r:id="rId9"/>
    <p:sldId id="344" r:id="rId10"/>
    <p:sldId id="347" r:id="rId11"/>
    <p:sldId id="320" r:id="rId12"/>
    <p:sldId id="339" r:id="rId13"/>
    <p:sldId id="337" r:id="rId14"/>
    <p:sldId id="345" r:id="rId15"/>
    <p:sldId id="348" r:id="rId16"/>
    <p:sldId id="328" r:id="rId17"/>
    <p:sldId id="340" r:id="rId18"/>
    <p:sldId id="341" r:id="rId19"/>
    <p:sldId id="352" r:id="rId20"/>
    <p:sldId id="353" r:id="rId21"/>
    <p:sldId id="331" r:id="rId22"/>
    <p:sldId id="350" r:id="rId23"/>
    <p:sldId id="351" r:id="rId24"/>
    <p:sldId id="335" r:id="rId25"/>
    <p:sldId id="349" r:id="rId26"/>
    <p:sldId id="358" r:id="rId27"/>
    <p:sldId id="33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359C4-43D7-47D4-8458-FAC1E4ADF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450718-30E1-41AB-84FD-1C6F7C9F9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823955-C5E9-48D6-B761-7201DD9E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EF84E0-7C5A-425D-9F1C-A437C3AFF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ACFA8B-0362-45EF-8342-6241CE0C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549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C810CF-917B-42BB-9BF6-2B604BEC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4E75BD-2DDB-4F5E-9A1B-55C7ABA36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B7E92F-D4CB-4F33-AFAE-0FF7B611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5DEB85-4EC8-42DB-B0ED-32A67E2D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526179-DAD4-444C-B8C8-D12E436D7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253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E8019-6332-435A-8CAB-5B04266E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EEED78-4446-4869-9180-1E148C269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FD17174-9F5D-4264-9221-8EDEE4F2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D33727-4A98-4B2E-9302-056F8DA3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941E07-7A99-427F-AC9C-250A54A9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606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D15DB-4CD8-4D5A-A844-811AD497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05FBB2-0FD0-4DD0-B016-75B990991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DAD022-B95D-4171-940E-86F2872AE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CD479A-ECE1-4FDC-ACDC-8C425116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F17633-32A3-407B-812C-5EB8B5B1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3E073B-E4EC-4671-BA88-E5665485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545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8CE17-0211-4DEB-9EA5-676B2C9B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DE1753-A036-4878-9651-9D271153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DC4349E-5979-453D-8A16-04CA391D8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C2E006B-93E1-4470-BE6D-629352834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345B3C3-A06C-4073-80BD-1E5AD30932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FB19564-4072-4260-AFE3-2BA00DED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2E1E921-039F-4E89-AAE0-048388DD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55393D-7430-4667-8A82-DE1770F6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664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F7C70-190B-462A-A528-2B5CF55D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3B54642-B6AC-4673-B896-DB75DF22B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491916E-2B9F-493C-A972-FA5A2556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AC0E718-BDEA-407A-A67B-3647F6C3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222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D75B908-81FE-4E47-B0EA-7ACF9933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8DEBFBE-3727-43E2-A85E-EC2AC32D0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382A336-1267-4580-917E-B32D32AD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887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8DE1E-5617-433C-8349-6619BE47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114948-35B5-43F2-92FB-6F01F69B0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BDECB7-0BA4-4351-B522-C9CF9B78F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0CF88C-DF18-46BD-B135-7C9A505FC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A43089F-199D-4A0A-901C-BBDC1D35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2A931C-272D-489A-9218-30D590D2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41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A4E5D-C1CE-4101-B3F3-D6D3949E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820A249-2669-4DE1-B701-FC709C4532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70FFB0-8FE4-400F-9ADA-AAC4B8292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2A21E1E-98DA-4D17-9A40-50A809850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F94FB9-E8C0-4DBC-83D9-23BCE1F8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97F2CF6-C737-47F5-B10D-44BC5D81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381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CFC81-E4F7-49D3-8F53-AB731AD1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AA26EE-27EF-4B0C-99EE-42F95C798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E44244-792A-4F87-AD8C-54098F4C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CD0DCB-5637-4602-AAD5-CE6AEF3D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9D2235-654A-444A-B074-C0250BF9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028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E812749-D024-438D-9F3A-1F3B79AEF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27FA39-99E8-4292-94B9-8A3C1905A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AE7024-D818-4CDD-BFB8-55D4DE1B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0AFB30-907D-4052-A728-BF25F983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DB8422-DAF6-4EC3-8064-5D27BD8D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689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F92C580-2B2F-4217-8D96-DBA86E8C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111668-E71B-4823-A954-DB15596AA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CF9E6F-CEEF-4ADE-816E-EDA339C56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C9A79-2D6A-4337-82EA-06F07B51535A}" type="datetimeFigureOut">
              <a:rPr lang="nl-NL" smtClean="0"/>
              <a:t>20-9-2021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1D8A83-3035-46C4-B90B-8BE10909A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11D95B-A91F-4125-8FC4-10C33E5B0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587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840" y="2563593"/>
            <a:ext cx="6670785" cy="20179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sz="5400" dirty="0" err="1">
                <a:solidFill>
                  <a:schemeClr val="bg1"/>
                </a:solidFill>
              </a:rPr>
              <a:t>Yee</a:t>
            </a:r>
            <a:r>
              <a:rPr lang="nl-NL" sz="5400" dirty="0">
                <a:solidFill>
                  <a:schemeClr val="bg1"/>
                </a:solidFill>
              </a:rPr>
              <a:t> moet vluchten</a:t>
            </a:r>
          </a:p>
          <a:p>
            <a:pPr marL="0" indent="0" algn="ctr">
              <a:buNone/>
            </a:pPr>
            <a:r>
              <a:rPr lang="nl-NL" dirty="0"/>
              <a:t>PPT bij het verhaal voor de middenbouw</a:t>
            </a:r>
            <a:br>
              <a:rPr lang="nl-NL" dirty="0"/>
            </a:br>
            <a:br>
              <a:rPr lang="nl-NL" dirty="0"/>
            </a:br>
            <a:r>
              <a:rPr lang="nl-NL" dirty="0">
                <a:solidFill>
                  <a:schemeClr val="bg1"/>
                </a:solidFill>
              </a:rPr>
              <a:t>door</a:t>
            </a:r>
            <a:r>
              <a:rPr lang="nl-NL" dirty="0"/>
              <a:t> </a:t>
            </a:r>
            <a:r>
              <a:rPr lang="nl-NL" dirty="0">
                <a:solidFill>
                  <a:schemeClr val="bg1"/>
                </a:solidFill>
              </a:rPr>
              <a:t>Christine Vlastuin, voorlichter Bonisa</a:t>
            </a: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vliegtuig, buiten, lucht, startbaan&#10;&#10;Automatisch gegenereerde beschrijving">
            <a:extLst>
              <a:ext uri="{FF2B5EF4-FFF2-40B4-BE49-F238E27FC236}">
                <a16:creationId xmlns:a16="http://schemas.microsoft.com/office/drawing/2014/main" id="{8C02C042-013F-4629-9FC2-0F152CFED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656926"/>
            <a:ext cx="10905066" cy="35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3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boom, buiten, plant, bos&#10;&#10;Automatisch gegenereerde beschrijving">
            <a:extLst>
              <a:ext uri="{FF2B5EF4-FFF2-40B4-BE49-F238E27FC236}">
                <a16:creationId xmlns:a16="http://schemas.microsoft.com/office/drawing/2014/main" id="{4F659CC4-8BF9-41C3-945C-0F1F120E8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oom, grond, buiten, lucht&#10;&#10;Automatisch gegenereerde beschrijving">
            <a:extLst>
              <a:ext uri="{FF2B5EF4-FFF2-40B4-BE49-F238E27FC236}">
                <a16:creationId xmlns:a16="http://schemas.microsoft.com/office/drawing/2014/main" id="{1818AAC1-204B-4258-9D4A-E388863EF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8" b="978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38E116B-1066-44C8-A15C-A3CD93CA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71570"/>
            <a:ext cx="5155261" cy="4072044"/>
          </a:xfrm>
        </p:spPr>
        <p:txBody>
          <a:bodyPr anchor="t"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4527537-8402-4ED0-8FC2-62FFF55BE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816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uiten, grond, persoon, rots&#10;&#10;Automatisch gegenereerde beschrijving">
            <a:extLst>
              <a:ext uri="{FF2B5EF4-FFF2-40B4-BE49-F238E27FC236}">
                <a16:creationId xmlns:a16="http://schemas.microsoft.com/office/drawing/2014/main" id="{F3AC3FD0-725E-41B9-B309-15CFC81E76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6" b="19147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6FAB6A-2659-4D91-B629-B9354E5E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71570"/>
            <a:ext cx="5155261" cy="4072044"/>
          </a:xfrm>
        </p:spPr>
        <p:txBody>
          <a:bodyPr anchor="t"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4B17A1-1946-448A-B4BA-FF0E53B6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759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oom, buiten, giraf, gras&#10;&#10;Automatisch gegenereerde beschrijving">
            <a:extLst>
              <a:ext uri="{FF2B5EF4-FFF2-40B4-BE49-F238E27FC236}">
                <a16:creationId xmlns:a16="http://schemas.microsoft.com/office/drawing/2014/main" id="{75FC5CA8-E4B2-4531-98B8-D7B7DAFFA5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01EED8-D3D7-4F65-B197-57D2B584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71570"/>
            <a:ext cx="5155261" cy="4072044"/>
          </a:xfrm>
        </p:spPr>
        <p:txBody>
          <a:bodyPr anchor="t"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3C5F3B1-450B-4C2A-A220-DF744A971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734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stoel&#10;&#10;Automatisch gegenereerde beschrijving">
            <a:extLst>
              <a:ext uri="{FF2B5EF4-FFF2-40B4-BE49-F238E27FC236}">
                <a16:creationId xmlns:a16="http://schemas.microsoft.com/office/drawing/2014/main" id="{3C07DAEF-598F-4DA0-B431-3FCB35639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3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9D3C4-96B3-4C84-B3FB-9BDB5FE9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6" descr="Afbeelding met boom, buiten, filiaal, zittend&#10;&#10;Automatisch gegenereerde beschrijving">
            <a:extLst>
              <a:ext uri="{FF2B5EF4-FFF2-40B4-BE49-F238E27FC236}">
                <a16:creationId xmlns:a16="http://schemas.microsoft.com/office/drawing/2014/main" id="{F843D2C1-5377-4CD2-97E3-2659A53F94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8" b="24706"/>
          <a:stretch/>
        </p:blipFill>
        <p:spPr>
          <a:xfrm>
            <a:off x="0" y="-4664820"/>
            <a:ext cx="12191999" cy="120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2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natuur, grot&#10;&#10;Automatisch gegenereerde beschrijving">
            <a:extLst>
              <a:ext uri="{FF2B5EF4-FFF2-40B4-BE49-F238E27FC236}">
                <a16:creationId xmlns:a16="http://schemas.microsoft.com/office/drawing/2014/main" id="{E0498C40-5E7A-4809-9F60-68502AD3E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9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5639A0E-0FD1-4773-8171-0B4FFDDC2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266" b="187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6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9698F3-9B71-43AB-ACFC-2BD49DA55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 dirty="0"/>
          </a:p>
        </p:txBody>
      </p:sp>
      <p:pic>
        <p:nvPicPr>
          <p:cNvPr id="10" name="Tijdelijke aanduiding voor inhoud 9" descr="Afbeelding met boom, buiten, zoogdier, primaat&#10;&#10;Automatisch gegenereerde beschrijving">
            <a:extLst>
              <a:ext uri="{FF2B5EF4-FFF2-40B4-BE49-F238E27FC236}">
                <a16:creationId xmlns:a16="http://schemas.microsoft.com/office/drawing/2014/main" id="{767DE9E3-0FCE-438F-861C-03B79ED7D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00" y="-257024"/>
            <a:ext cx="4743349" cy="7115024"/>
          </a:xfrm>
        </p:spPr>
      </p:pic>
    </p:spTree>
    <p:extLst>
      <p:ext uri="{BB962C8B-B14F-4D97-AF65-F5344CB8AC3E}">
        <p14:creationId xmlns:p14="http://schemas.microsoft.com/office/powerpoint/2010/main" val="6603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plant, boom, bloem&#10;&#10;Automatisch gegenereerde beschrijving">
            <a:extLst>
              <a:ext uri="{FF2B5EF4-FFF2-40B4-BE49-F238E27FC236}">
                <a16:creationId xmlns:a16="http://schemas.microsoft.com/office/drawing/2014/main" id="{43931236-D578-4362-B330-BFE8245A0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92" r="1" b="267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3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naaktslak, weekdier&#10;&#10;Automatisch gegenereerde beschrijving">
            <a:extLst>
              <a:ext uri="{FF2B5EF4-FFF2-40B4-BE49-F238E27FC236}">
                <a16:creationId xmlns:a16="http://schemas.microsoft.com/office/drawing/2014/main" id="{9291423B-6D93-411A-B776-FA77573BD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28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ersoon, buiten&#10;&#10;Automatisch gegenereerde beschrijving">
            <a:extLst>
              <a:ext uri="{FF2B5EF4-FFF2-40B4-BE49-F238E27FC236}">
                <a16:creationId xmlns:a16="http://schemas.microsoft.com/office/drawing/2014/main" id="{27678975-A2C3-44E3-B7C7-386762566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9969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Afbeelding 3" descr="Afbeelding met gras, buiten, persoon&#10;&#10;Automatisch gegenereerde beschrijving">
            <a:extLst>
              <a:ext uri="{FF2B5EF4-FFF2-40B4-BE49-F238E27FC236}">
                <a16:creationId xmlns:a16="http://schemas.microsoft.com/office/drawing/2014/main" id="{18AC44A6-1F60-4321-B0F9-2F14BF149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7314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85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F09215-CA86-4234-A398-6762A7BA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boom, buiten, plant&#10;&#10;Automatisch gegenereerde beschrijving">
            <a:extLst>
              <a:ext uri="{FF2B5EF4-FFF2-40B4-BE49-F238E27FC236}">
                <a16:creationId xmlns:a16="http://schemas.microsoft.com/office/drawing/2014/main" id="{CF80DD02-D525-41D6-9BBE-39013FF96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676" y="-678973"/>
            <a:ext cx="5024648" cy="7536973"/>
          </a:xfrm>
        </p:spPr>
      </p:pic>
    </p:spTree>
    <p:extLst>
      <p:ext uri="{BB962C8B-B14F-4D97-AF65-F5344CB8AC3E}">
        <p14:creationId xmlns:p14="http://schemas.microsoft.com/office/powerpoint/2010/main" val="2596860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D6C80-018A-41C4-8A38-5B6A1AE6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close-up photo of right crocodile eye">
            <a:extLst>
              <a:ext uri="{FF2B5EF4-FFF2-40B4-BE49-F238E27FC236}">
                <a16:creationId xmlns:a16="http://schemas.microsoft.com/office/drawing/2014/main" id="{01889F38-67AD-4A4A-958E-BDA3A1B077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39" y="-689071"/>
            <a:ext cx="12348039" cy="82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227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buiten, boom, hout, omgeven&#10;&#10;Automatisch gegenereerde beschrijving">
            <a:extLst>
              <a:ext uri="{FF2B5EF4-FFF2-40B4-BE49-F238E27FC236}">
                <a16:creationId xmlns:a16="http://schemas.microsoft.com/office/drawing/2014/main" id="{45818795-FEA7-4592-B9BC-1A4DCAF20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 b="1348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77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B942BC5-5997-4800-A95E-BD7183F09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>
            <a:normAutofit/>
          </a:bodyPr>
          <a:lstStyle/>
          <a:p>
            <a:endParaRPr lang="nl-NL" sz="2000"/>
          </a:p>
        </p:txBody>
      </p:sp>
      <p:pic>
        <p:nvPicPr>
          <p:cNvPr id="1026" name="Picture 2" descr="Wat te doen bij een slangenbeet? | Eerste hulp - EHBO | Menselijk Lichaam -  Menselijk Lichaam">
            <a:extLst>
              <a:ext uri="{FF2B5EF4-FFF2-40B4-BE49-F238E27FC236}">
                <a16:creationId xmlns:a16="http://schemas.microsoft.com/office/drawing/2014/main" id="{258FBBB1-9F01-4825-AA8A-D4DE91132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1" r="8220"/>
          <a:stretch/>
        </p:blipFill>
        <p:spPr bwMode="auto">
          <a:xfrm>
            <a:off x="4281272" y="1778000"/>
            <a:ext cx="3866634" cy="369239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488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banaan, fruit, bos, plant&#10;&#10;Automatisch gegenereerde beschrijving">
            <a:extLst>
              <a:ext uri="{FF2B5EF4-FFF2-40B4-BE49-F238E27FC236}">
                <a16:creationId xmlns:a16="http://schemas.microsoft.com/office/drawing/2014/main" id="{91530A69-F85D-445C-9091-5580C71E0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10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43253-5D64-46C2-BFB8-11F72903B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persoon, gestreept&#10;&#10;Automatisch gegenereerde beschrijving">
            <a:extLst>
              <a:ext uri="{FF2B5EF4-FFF2-40B4-BE49-F238E27FC236}">
                <a16:creationId xmlns:a16="http://schemas.microsoft.com/office/drawing/2014/main" id="{AF719954-3C1F-4888-B745-7CD16CC12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0" y="0"/>
            <a:ext cx="5516880" cy="7532336"/>
          </a:xfrm>
        </p:spPr>
      </p:pic>
    </p:spTree>
    <p:extLst>
      <p:ext uri="{BB962C8B-B14F-4D97-AF65-F5344CB8AC3E}">
        <p14:creationId xmlns:p14="http://schemas.microsoft.com/office/powerpoint/2010/main" val="2250198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ersoon, meisje, baby, menigte&#10;&#10;Automatisch gegenereerde beschrijving">
            <a:extLst>
              <a:ext uri="{FF2B5EF4-FFF2-40B4-BE49-F238E27FC236}">
                <a16:creationId xmlns:a16="http://schemas.microsoft.com/office/drawing/2014/main" id="{43B96EAB-AF0F-4B5F-B04F-7ED1C790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1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33425-FA93-4B7C-B8CE-85CB7F88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persoon, grond, buiten, kind&#10;&#10;Automatisch gegenereerde beschrijving">
            <a:extLst>
              <a:ext uri="{FF2B5EF4-FFF2-40B4-BE49-F238E27FC236}">
                <a16:creationId xmlns:a16="http://schemas.microsoft.com/office/drawing/2014/main" id="{DB0370A3-3F27-4707-9584-2A30AF7A0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2" r="-3" b="11950"/>
          <a:stretch/>
        </p:blipFill>
        <p:spPr>
          <a:xfrm>
            <a:off x="1930400" y="-1589513"/>
            <a:ext cx="8605519" cy="876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56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95A82-125F-4700-8A9B-0BE2F7D9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84B53DD-0C60-4B01-8C6D-6FF4E63C1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760" y="0"/>
            <a:ext cx="8991599" cy="915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27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ersoon, groep, mensen, menigte&#10;&#10;Automatisch gegenereerde beschrijving">
            <a:extLst>
              <a:ext uri="{FF2B5EF4-FFF2-40B4-BE49-F238E27FC236}">
                <a16:creationId xmlns:a16="http://schemas.microsoft.com/office/drawing/2014/main" id="{C64ED91B-7AF4-4AC6-BAF8-EDF396DD8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3" b="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45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Tijdelijke aanduiding voor inhoud 3" descr="Afbeelding met persoon, kind, buiten, klein&#10;&#10;Automatisch gegenereerde beschrijving">
            <a:extLst>
              <a:ext uri="{FF2B5EF4-FFF2-40B4-BE49-F238E27FC236}">
                <a16:creationId xmlns:a16="http://schemas.microsoft.com/office/drawing/2014/main" id="{CEFA315A-66BC-4BDB-A42F-58535485A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29BBA-84E1-4D43-B85F-82A20299A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1902F339-ACA4-4C61-B28D-227BDC4CD5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299720"/>
            <a:ext cx="6258560" cy="62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75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1933574"/>
            <a:ext cx="9550399" cy="3649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l-NL" sz="5400" dirty="0">
                <a:solidFill>
                  <a:schemeClr val="bg1"/>
                </a:solidFill>
              </a:rPr>
              <a:t>Bid voor de vluchtelingen in Myanmar!</a:t>
            </a:r>
          </a:p>
          <a:p>
            <a:pPr marL="0" indent="0" algn="ctr">
              <a:buNone/>
            </a:pPr>
            <a:r>
              <a:rPr lang="nl-NL" sz="5400" dirty="0">
                <a:solidFill>
                  <a:schemeClr val="bg1"/>
                </a:solidFill>
              </a:rPr>
              <a:t> 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661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26</Words>
  <Application>Microsoft Office PowerPoint</Application>
  <PresentationFormat>Breedbeeld</PresentationFormat>
  <Paragraphs>5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Lixin evangeliseert</dc:title>
  <dc:creator>Christine Vlastuin</dc:creator>
  <cp:lastModifiedBy>Christine Vlastuin</cp:lastModifiedBy>
  <cp:revision>54</cp:revision>
  <dcterms:created xsi:type="dcterms:W3CDTF">2021-03-02T10:29:14Z</dcterms:created>
  <dcterms:modified xsi:type="dcterms:W3CDTF">2021-09-20T09:24:48Z</dcterms:modified>
</cp:coreProperties>
</file>