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304" r:id="rId2"/>
    <p:sldId id="306" r:id="rId3"/>
    <p:sldId id="309" r:id="rId4"/>
    <p:sldId id="308" r:id="rId5"/>
    <p:sldId id="311" r:id="rId6"/>
    <p:sldId id="307" r:id="rId7"/>
    <p:sldId id="314" r:id="rId8"/>
    <p:sldId id="310" r:id="rId9"/>
    <p:sldId id="312" r:id="rId10"/>
    <p:sldId id="313" r:id="rId11"/>
    <p:sldId id="317" r:id="rId12"/>
    <p:sldId id="318" r:id="rId13"/>
    <p:sldId id="319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39" r:id="rId22"/>
    <p:sldId id="337" r:id="rId23"/>
    <p:sldId id="338" r:id="rId24"/>
    <p:sldId id="320" r:id="rId25"/>
    <p:sldId id="328" r:id="rId26"/>
    <p:sldId id="340" r:id="rId27"/>
    <p:sldId id="341" r:id="rId28"/>
    <p:sldId id="346" r:id="rId29"/>
    <p:sldId id="345" r:id="rId30"/>
    <p:sldId id="331" r:id="rId31"/>
    <p:sldId id="330" r:id="rId32"/>
    <p:sldId id="335" r:id="rId33"/>
    <p:sldId id="334" r:id="rId34"/>
    <p:sldId id="348" r:id="rId35"/>
    <p:sldId id="30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359C4-43D7-47D4-8458-FAC1E4ADF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450718-30E1-41AB-84FD-1C6F7C9F9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823955-C5E9-48D6-B761-7201DD9E2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EF84E0-7C5A-425D-9F1C-A437C3AFF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ACFA8B-0362-45EF-8342-6241CE0C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5498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C810CF-917B-42BB-9BF6-2B604BEC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4E75BD-2DDB-4F5E-9A1B-55C7ABA36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B7E92F-D4CB-4F33-AFAE-0FF7B611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5DEB85-4EC8-42DB-B0ED-32A67E2D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526179-DAD4-444C-B8C8-D12E436D7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253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E8019-6332-435A-8CAB-5B04266E3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EEED78-4446-4869-9180-1E148C269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FD17174-9F5D-4264-9221-8EDEE4F2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D33727-4A98-4B2E-9302-056F8DA3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941E07-7A99-427F-AC9C-250A54A9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6060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D15DB-4CD8-4D5A-A844-811AD497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05FBB2-0FD0-4DD0-B016-75B990991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DAD022-B95D-4171-940E-86F2872AE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CD479A-ECE1-4FDC-ACDC-8C425116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F17633-32A3-407B-812C-5EB8B5B1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3E073B-E4EC-4671-BA88-E5665485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545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8CE17-0211-4DEB-9EA5-676B2C9B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DE1753-A036-4878-9651-9D271153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DC4349E-5979-453D-8A16-04CA391D8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C2E006B-93E1-4470-BE6D-629352834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345B3C3-A06C-4073-80BD-1E5AD30932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FB19564-4072-4260-AFE3-2BA00DED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2E1E921-039F-4E89-AAE0-048388DD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655393D-7430-4667-8A82-DE1770F6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664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F7C70-190B-462A-A528-2B5CF55D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3B54642-B6AC-4673-B896-DB75DF22B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491916E-2B9F-493C-A972-FA5A2556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AC0E718-BDEA-407A-A67B-3647F6C3E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222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D75B908-81FE-4E47-B0EA-7ACF9933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8DEBFBE-3727-43E2-A85E-EC2AC32D0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382A336-1267-4580-917E-B32D32AD1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887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8DE1E-5617-433C-8349-6619BE47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114948-35B5-43F2-92FB-6F01F69B0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BDECB7-0BA4-4351-B522-C9CF9B78F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90CF88C-DF18-46BD-B135-7C9A505FC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A43089F-199D-4A0A-901C-BBDC1D35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2A931C-272D-489A-9218-30D590D2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41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A4E5D-C1CE-4101-B3F3-D6D3949E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820A249-2669-4DE1-B701-FC709C4532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C70FFB0-8FE4-400F-9ADA-AAC4B8292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2A21E1E-98DA-4D17-9A40-50A809850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0F94FB9-E8C0-4DBC-83D9-23BCE1F8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97F2CF6-C737-47F5-B10D-44BC5D81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381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CFC81-E4F7-49D3-8F53-AB731AD1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AA26EE-27EF-4B0C-99EE-42F95C798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E44244-792A-4F87-AD8C-54098F4C3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CD0DCB-5637-4602-AAD5-CE6AEF3D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9D2235-654A-444A-B074-C0250BF9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028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E812749-D024-438D-9F3A-1F3B79AEF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C27FA39-99E8-4292-94B9-8A3C1905A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AE7024-D818-4CDD-BFB8-55D4DE1B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0AFB30-907D-4052-A728-BF25F983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DB8422-DAF6-4EC3-8064-5D27BD8D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689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F92C580-2B2F-4217-8D96-DBA86E8C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6111668-E71B-4823-A954-DB15596AA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CF9E6F-CEEF-4ADE-816E-EDA339C56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C9A79-2D6A-4337-82EA-06F07B51535A}" type="datetimeFigureOut">
              <a:rPr lang="nl-NL" smtClean="0"/>
              <a:t>2-9-2021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1D8A83-3035-46C4-B90B-8BE10909A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11D95B-A91F-4125-8FC4-10C33E5B0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20BD1-51FD-4414-995F-995E4C67D78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5871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E808E-7125-4205-91BB-411CD4E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61E5B2-D296-4133-83BC-489CA34F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840" y="2563593"/>
            <a:ext cx="6670785" cy="201798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nl-NL" sz="5400" dirty="0" err="1">
                <a:solidFill>
                  <a:schemeClr val="bg1"/>
                </a:solidFill>
              </a:rPr>
              <a:t>Yee</a:t>
            </a:r>
            <a:r>
              <a:rPr lang="nl-NL" sz="5400" dirty="0">
                <a:solidFill>
                  <a:schemeClr val="bg1"/>
                </a:solidFill>
              </a:rPr>
              <a:t> moet vluchten</a:t>
            </a:r>
          </a:p>
          <a:p>
            <a:pPr marL="0" indent="0" algn="ctr">
              <a:buNone/>
            </a:pPr>
            <a:r>
              <a:rPr lang="nl-NL" dirty="0"/>
              <a:t>Hoofdstuk 1: Op de katoenplantage</a:t>
            </a:r>
            <a:br>
              <a:rPr lang="nl-NL" dirty="0"/>
            </a:br>
            <a:r>
              <a:rPr lang="nl-NL" dirty="0"/>
              <a:t>PPT bovenbouw</a:t>
            </a:r>
            <a:br>
              <a:rPr lang="nl-NL" dirty="0"/>
            </a:br>
            <a:br>
              <a:rPr lang="nl-NL" dirty="0"/>
            </a:br>
            <a:r>
              <a:rPr lang="nl-NL" dirty="0">
                <a:solidFill>
                  <a:schemeClr val="bg1"/>
                </a:solidFill>
              </a:rPr>
              <a:t>door</a:t>
            </a:r>
            <a:r>
              <a:rPr lang="nl-NL" dirty="0"/>
              <a:t> </a:t>
            </a:r>
            <a:r>
              <a:rPr lang="nl-NL" dirty="0">
                <a:solidFill>
                  <a:schemeClr val="bg1"/>
                </a:solidFill>
              </a:rPr>
              <a:t>Christine Vlastuin, voorlichter Bonisa</a:t>
            </a:r>
          </a:p>
        </p:txBody>
      </p:sp>
      <p:pic>
        <p:nvPicPr>
          <p:cNvPr id="5" name="Afbeelding 2" descr="Afbeelding met vogel, bloem&#10;&#10;Beschrijving is gegenereerd met zeer hoge betrouwbaarheid">
            <a:extLst>
              <a:ext uri="{FF2B5EF4-FFF2-40B4-BE49-F238E27FC236}">
                <a16:creationId xmlns:a16="http://schemas.microsoft.com/office/drawing/2014/main" id="{1D2BEF47-2E72-49C9-8F76-008147541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lucht, buiten, boom, plant&#10;&#10;Automatisch gegenereerde beschrijving">
            <a:extLst>
              <a:ext uri="{FF2B5EF4-FFF2-40B4-BE49-F238E27FC236}">
                <a16:creationId xmlns:a16="http://schemas.microsoft.com/office/drawing/2014/main" id="{9ACC0B0F-BDA3-4CC7-BCB5-9F639A887C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" r="294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DE5688-B934-4035-9C98-0A93366E8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6810" y="3115238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Katoenplantage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19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lucht, buiten, vogel&#10;&#10;Automatisch gegenereerde beschrijving">
            <a:extLst>
              <a:ext uri="{FF2B5EF4-FFF2-40B4-BE49-F238E27FC236}">
                <a16:creationId xmlns:a16="http://schemas.microsoft.com/office/drawing/2014/main" id="{A7437AAF-0188-4BB6-A2CD-A7962DEB83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6" r="6904" b="-1"/>
          <a:stretch/>
        </p:blipFill>
        <p:spPr>
          <a:xfrm>
            <a:off x="2555441" y="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BCD8F26-8B5D-44C8-BE07-DD48AD6C4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57614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Katoenpluis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546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persoon, buiten&#10;&#10;Automatisch gegenereerde beschrijving">
            <a:extLst>
              <a:ext uri="{FF2B5EF4-FFF2-40B4-BE49-F238E27FC236}">
                <a16:creationId xmlns:a16="http://schemas.microsoft.com/office/drawing/2014/main" id="{F70DC097-F5B7-4F19-9E9D-0895E3806E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7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615E560-C19E-402E-9368-7EAB721F0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62724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cmeFont" pitchFamily="2" charset="0"/>
              </a:rPr>
              <a:t>Met de hand </a:t>
            </a:r>
            <a:r>
              <a:rPr lang="en-US" sz="3200" dirty="0" err="1">
                <a:latin typeface="AcmeFont" pitchFamily="2" charset="0"/>
              </a:rPr>
              <a:t>plukken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19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buiten&#10;&#10;Automatisch gegenereerde beschrijving">
            <a:extLst>
              <a:ext uri="{FF2B5EF4-FFF2-40B4-BE49-F238E27FC236}">
                <a16:creationId xmlns:a16="http://schemas.microsoft.com/office/drawing/2014/main" id="{B42A4A42-F9C4-4FDB-87FC-8F40945495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7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157587E-528B-45EB-ADD7-029FAE6F3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1760" y="2977126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Tassen</a:t>
            </a:r>
            <a:r>
              <a:rPr lang="en-US" sz="3200" dirty="0">
                <a:latin typeface="AcmeFont" pitchFamily="2" charset="0"/>
              </a:rPr>
              <a:t> vol </a:t>
            </a:r>
          </a:p>
        </p:txBody>
      </p:sp>
    </p:spTree>
    <p:extLst>
      <p:ext uri="{BB962C8B-B14F-4D97-AF65-F5344CB8AC3E}">
        <p14:creationId xmlns:p14="http://schemas.microsoft.com/office/powerpoint/2010/main" val="46866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9DBED37-9B88-4721-B038-FA25715B4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" r="364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02162C-B1CE-4B2F-A13A-F3029058A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Kinderarbeid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0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gras, buiten&#10;&#10;Automatisch gegenereerde beschrijving">
            <a:extLst>
              <a:ext uri="{FF2B5EF4-FFF2-40B4-BE49-F238E27FC236}">
                <a16:creationId xmlns:a16="http://schemas.microsoft.com/office/drawing/2014/main" id="{F76534A0-1443-476E-A803-BF76361EC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25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59D28A8-33FE-405B-98FF-0CDCAB12C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7130" y="2721583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cmeFont" pitchFamily="2" charset="0"/>
              </a:rPr>
              <a:t>Gif </a:t>
            </a:r>
            <a:r>
              <a:rPr lang="en-US" sz="3200" dirty="0" err="1">
                <a:latin typeface="AcmeFont" pitchFamily="2" charset="0"/>
              </a:rPr>
              <a:t>spuiten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41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A97FBAD-18BC-4E8D-83AA-33FE46C7D4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1582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2705C9A-280B-4C35-B169-35E3CB59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849" y="1052617"/>
            <a:ext cx="3810000" cy="410104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b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</a:br>
            <a:b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</a:b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De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plukkers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moeten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een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quotum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halen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.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Zij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moeten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een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bepaalde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hoeveelheid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katoen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cmeFont" pitchFamily="2" charset="0"/>
              </a:rPr>
              <a:t>plukken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AcmeFont" pitchFamily="2" charset="0"/>
            </a:endParaRPr>
          </a:p>
        </p:txBody>
      </p:sp>
      <p:pic>
        <p:nvPicPr>
          <p:cNvPr id="7" name="Afbeelding 6" descr="Afbeelding met plant&#10;&#10;Automatisch gegenereerde beschrijving">
            <a:extLst>
              <a:ext uri="{FF2B5EF4-FFF2-40B4-BE49-F238E27FC236}">
                <a16:creationId xmlns:a16="http://schemas.microsoft.com/office/drawing/2014/main" id="{8BB5BA57-C466-4985-8DDC-BECB7600F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0" r="10047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311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binnen, loten, verschillende&#10;&#10;Automatisch gegenereerde beschrijving">
            <a:extLst>
              <a:ext uri="{FF2B5EF4-FFF2-40B4-BE49-F238E27FC236}">
                <a16:creationId xmlns:a16="http://schemas.microsoft.com/office/drawing/2014/main" id="{2F8B4E7B-4F3B-4ED6-9C0B-90C0BDB0A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" r="5659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A609DA0-CDA5-4AEC-826B-56C97BEEC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Garen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02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persoon, binnen, muziek&#10;&#10;Automatisch gegenereerde beschrijving">
            <a:extLst>
              <a:ext uri="{FF2B5EF4-FFF2-40B4-BE49-F238E27FC236}">
                <a16:creationId xmlns:a16="http://schemas.microsoft.com/office/drawing/2014/main" id="{E3A530D4-03A2-422F-9605-FD435544C9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A5A07C-8579-4D02-95C8-574579E6B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7930" y="241388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Weefgetouw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512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kazoo, variëteit&#10;&#10;Automatisch gegenereerde beschrijving">
            <a:extLst>
              <a:ext uri="{FF2B5EF4-FFF2-40B4-BE49-F238E27FC236}">
                <a16:creationId xmlns:a16="http://schemas.microsoft.com/office/drawing/2014/main" id="{E44C6AA9-C83C-4C48-A9DA-605C7EE5FF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561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4505EB-650F-4F05-BA60-B90F4BD7F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1290" y="281012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Textiel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729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binnen, gebied, meubels&#10;&#10;Automatisch gegenereerde beschrijving">
            <a:extLst>
              <a:ext uri="{FF2B5EF4-FFF2-40B4-BE49-F238E27FC236}">
                <a16:creationId xmlns:a16="http://schemas.microsoft.com/office/drawing/2014/main" id="{46D650D7-66D5-4B11-9411-C64417A6DA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" r="5524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76CC87-A0F1-4D10-91C2-0D6C8C8C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Naaifabriek</a:t>
            </a:r>
            <a:endParaRPr lang="en-US" sz="3200" dirty="0">
              <a:latin typeface="AcmeFont" pitchFamily="2" charset="0"/>
            </a:endParaRPr>
          </a:p>
          <a:p>
            <a:pPr marL="0" indent="0">
              <a:buNone/>
            </a:pP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09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rek, kleding&#10;&#10;Automatisch gegenereerde beschrijving">
            <a:extLst>
              <a:ext uri="{FF2B5EF4-FFF2-40B4-BE49-F238E27FC236}">
                <a16:creationId xmlns:a16="http://schemas.microsoft.com/office/drawing/2014/main" id="{3DCBFD8B-255E-4DB7-A209-F2F5D585B0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6DB1EAE-9DD0-432E-B920-609292B6C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34201"/>
            <a:ext cx="1874520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cmeFont" pitchFamily="2" charset="0"/>
              </a:rPr>
              <a:t>T-shirts in </a:t>
            </a:r>
            <a:r>
              <a:rPr lang="en-US" sz="3200" dirty="0" err="1">
                <a:latin typeface="AcmeFont" pitchFamily="2" charset="0"/>
              </a:rPr>
              <a:t>onze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winkels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89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E808E-7125-4205-91BB-411CD4E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61E5B2-D296-4133-83BC-489CA34F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840" y="2563593"/>
            <a:ext cx="6670785" cy="20179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5400" dirty="0" err="1">
                <a:solidFill>
                  <a:schemeClr val="bg1"/>
                </a:solidFill>
              </a:rPr>
              <a:t>Yee</a:t>
            </a:r>
            <a:r>
              <a:rPr lang="nl-NL" sz="5400" dirty="0">
                <a:solidFill>
                  <a:schemeClr val="bg1"/>
                </a:solidFill>
              </a:rPr>
              <a:t> moet vluchten</a:t>
            </a:r>
          </a:p>
          <a:p>
            <a:pPr marL="0" indent="0" algn="ctr">
              <a:buNone/>
            </a:pPr>
            <a:r>
              <a:rPr lang="nl-NL" dirty="0"/>
              <a:t>Hoofdstuk 2: Het bombardement</a:t>
            </a:r>
            <a:br>
              <a:rPr lang="nl-NL" dirty="0"/>
            </a:b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5" name="Afbeelding 2" descr="Afbeelding met vogel, bloem&#10;&#10;Beschrijving is gegenereerd met zeer hoge betrouwbaarheid">
            <a:extLst>
              <a:ext uri="{FF2B5EF4-FFF2-40B4-BE49-F238E27FC236}">
                <a16:creationId xmlns:a16="http://schemas.microsoft.com/office/drawing/2014/main" id="{1D2BEF47-2E72-49C9-8F76-008147541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7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tekst, persoon, buiten, teken&#10;&#10;Automatisch gegenereerde beschrijving">
            <a:extLst>
              <a:ext uri="{FF2B5EF4-FFF2-40B4-BE49-F238E27FC236}">
                <a16:creationId xmlns:a16="http://schemas.microsoft.com/office/drawing/2014/main" id="{F0036CC1-57FF-45FB-AF07-6742E37AC3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27" b="18132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9C06CA-0023-4A20-B915-F31992E0E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55" y="2841236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Militaire</a:t>
            </a:r>
            <a:r>
              <a:rPr lang="en-US" sz="3200" dirty="0">
                <a:latin typeface="AcmeFont" pitchFamily="2" charset="0"/>
              </a:rPr>
              <a:t> coup</a:t>
            </a:r>
          </a:p>
        </p:txBody>
      </p:sp>
    </p:spTree>
    <p:extLst>
      <p:ext uri="{BB962C8B-B14F-4D97-AF65-F5344CB8AC3E}">
        <p14:creationId xmlns:p14="http://schemas.microsoft.com/office/powerpoint/2010/main" val="2777595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uiten, rook, donker, berg&#10;&#10;Automatisch gegenereerde beschrijving">
            <a:extLst>
              <a:ext uri="{FF2B5EF4-FFF2-40B4-BE49-F238E27FC236}">
                <a16:creationId xmlns:a16="http://schemas.microsoft.com/office/drawing/2014/main" id="{10F8135F-734F-42AA-839E-005CD0E322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D8A75C-F065-49FB-874B-22D056D1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endParaRPr lang="nl-NL" sz="4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6020FE-E15F-42E4-929E-6AE5B3FC3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Dorp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brandt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af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079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oom, grond, buiten, lucht&#10;&#10;Automatisch gegenereerde beschrijving">
            <a:extLst>
              <a:ext uri="{FF2B5EF4-FFF2-40B4-BE49-F238E27FC236}">
                <a16:creationId xmlns:a16="http://schemas.microsoft.com/office/drawing/2014/main" id="{1818AAC1-204B-4258-9D4A-E388863EF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8E116B-1066-44C8-A15C-A3CD93CA3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endParaRPr lang="nl-NL" sz="4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0BB892-4626-49B9-8A25-257B4882A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2010" y="2721583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Restanten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169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uiten, grond, persoon, rots&#10;&#10;Automatisch gegenereerde beschrijving">
            <a:extLst>
              <a:ext uri="{FF2B5EF4-FFF2-40B4-BE49-F238E27FC236}">
                <a16:creationId xmlns:a16="http://schemas.microsoft.com/office/drawing/2014/main" id="{F3AC3FD0-725E-41B9-B309-15CFC81E76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3" b="13644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6FAB6A-2659-4D91-B629-B9354E5E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endParaRPr lang="nl-NL" sz="4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852A75A-B5A2-4581-BDF6-62AB0CAE6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Vluchtelingen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slapen</a:t>
            </a:r>
            <a:r>
              <a:rPr lang="en-US" sz="3200" dirty="0">
                <a:latin typeface="AcmeFont" pitchFamily="2" charset="0"/>
              </a:rPr>
              <a:t> op de kale </a:t>
            </a:r>
            <a:r>
              <a:rPr lang="en-US" sz="3200" dirty="0" err="1">
                <a:latin typeface="AcmeFont" pitchFamily="2" charset="0"/>
              </a:rPr>
              <a:t>grond</a:t>
            </a:r>
            <a:endParaRPr lang="en-US" sz="3200" dirty="0">
              <a:latin typeface="AcmeFont" pitchFamily="2" charset="0"/>
            </a:endParaRPr>
          </a:p>
          <a:p>
            <a:pPr marL="0" indent="0">
              <a:buNone/>
            </a:pP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595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boom, buiten, giraf, gras&#10;&#10;Automatisch gegenereerde beschrijving">
            <a:extLst>
              <a:ext uri="{FF2B5EF4-FFF2-40B4-BE49-F238E27FC236}">
                <a16:creationId xmlns:a16="http://schemas.microsoft.com/office/drawing/2014/main" id="{75FC5CA8-E4B2-4531-98B8-D7B7DAFFA5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01EED8-D3D7-4F65-B197-57D2B584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endParaRPr lang="nl-NL" sz="4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CF5C4C-3F1C-48A0-9416-716191EC9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Regenwoud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44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E808E-7125-4205-91BB-411CD4E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61E5B2-D296-4133-83BC-489CA34F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840" y="2563593"/>
            <a:ext cx="6670785" cy="20179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5400" dirty="0" err="1">
                <a:solidFill>
                  <a:schemeClr val="bg1"/>
                </a:solidFill>
              </a:rPr>
              <a:t>Yee</a:t>
            </a:r>
            <a:r>
              <a:rPr lang="nl-NL" sz="5400" dirty="0">
                <a:solidFill>
                  <a:schemeClr val="bg1"/>
                </a:solidFill>
              </a:rPr>
              <a:t> moet vluchten</a:t>
            </a:r>
          </a:p>
          <a:p>
            <a:pPr marL="0" indent="0" algn="ctr">
              <a:buNone/>
            </a:pPr>
            <a:r>
              <a:rPr lang="nl-NL" dirty="0"/>
              <a:t>Hoofdstuk 3: Vlucht naar veiligheid</a:t>
            </a:r>
            <a:br>
              <a:rPr lang="nl-NL" dirty="0"/>
            </a:b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5" name="Afbeelding 2" descr="Afbeelding met vogel, bloem&#10;&#10;Beschrijving is gegenereerd met zeer hoge betrouwbaarheid">
            <a:extLst>
              <a:ext uri="{FF2B5EF4-FFF2-40B4-BE49-F238E27FC236}">
                <a16:creationId xmlns:a16="http://schemas.microsoft.com/office/drawing/2014/main" id="{1D2BEF47-2E72-49C9-8F76-008147541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57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lant, boom, bloem&#10;&#10;Automatisch gegenereerde beschrijving">
            <a:extLst>
              <a:ext uri="{FF2B5EF4-FFF2-40B4-BE49-F238E27FC236}">
                <a16:creationId xmlns:a16="http://schemas.microsoft.com/office/drawing/2014/main" id="{43931236-D578-4362-B330-BFE8245A0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92" r="1" b="267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37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naaktslak, weekdier&#10;&#10;Automatisch gegenereerde beschrijving">
            <a:extLst>
              <a:ext uri="{FF2B5EF4-FFF2-40B4-BE49-F238E27FC236}">
                <a16:creationId xmlns:a16="http://schemas.microsoft.com/office/drawing/2014/main" id="{9291423B-6D93-411A-B776-FA77573BD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28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lant, boom, buiten, bamboe&#10;&#10;Automatisch gegenereerde beschrijving">
            <a:extLst>
              <a:ext uri="{FF2B5EF4-FFF2-40B4-BE49-F238E27FC236}">
                <a16:creationId xmlns:a16="http://schemas.microsoft.com/office/drawing/2014/main" id="{B22C717D-F33A-4DE8-AFDB-A5E988B77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6" b="396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22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9698F3-9B71-43AB-ACFC-2BD49DA55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endParaRPr lang="nl-NL" sz="4000" dirty="0"/>
          </a:p>
        </p:txBody>
      </p:sp>
      <p:pic>
        <p:nvPicPr>
          <p:cNvPr id="7" name="Tijdelijke aanduiding voor inhoud 6" descr="Afbeelding met boom, buiten, filiaal, zittend&#10;&#10;Automatisch gegenereerde beschrijving">
            <a:extLst>
              <a:ext uri="{FF2B5EF4-FFF2-40B4-BE49-F238E27FC236}">
                <a16:creationId xmlns:a16="http://schemas.microsoft.com/office/drawing/2014/main" id="{F6130177-20FE-4550-A066-D01062D0ED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8" b="24706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pic>
        <p:nvPicPr>
          <p:cNvPr id="10" name="Tijdelijke aanduiding voor inhoud 9" descr="Afbeelding met boom, buiten, zoogdier, primaat&#10;&#10;Automatisch gegenereerde beschrijving">
            <a:extLst>
              <a:ext uri="{FF2B5EF4-FFF2-40B4-BE49-F238E27FC236}">
                <a16:creationId xmlns:a16="http://schemas.microsoft.com/office/drawing/2014/main" id="{767DE9E3-0FCE-438F-861C-03B79ED7D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245" y="-864640"/>
            <a:ext cx="5724853" cy="8587280"/>
          </a:xfrm>
        </p:spPr>
      </p:pic>
    </p:spTree>
    <p:extLst>
      <p:ext uri="{BB962C8B-B14F-4D97-AF65-F5344CB8AC3E}">
        <p14:creationId xmlns:p14="http://schemas.microsoft.com/office/powerpoint/2010/main" val="66036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D6C80-018A-41C4-8A38-5B6A1AE68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close-up photo of right crocodile eye">
            <a:extLst>
              <a:ext uri="{FF2B5EF4-FFF2-40B4-BE49-F238E27FC236}">
                <a16:creationId xmlns:a16="http://schemas.microsoft.com/office/drawing/2014/main" id="{01889F38-67AD-4A4A-958E-BDA3A1B077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39" y="-689071"/>
            <a:ext cx="12348039" cy="823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227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buiten, boom, hout, omgeven&#10;&#10;Automatisch gegenereerde beschrijving">
            <a:extLst>
              <a:ext uri="{FF2B5EF4-FFF2-40B4-BE49-F238E27FC236}">
                <a16:creationId xmlns:a16="http://schemas.microsoft.com/office/drawing/2014/main" id="{45818795-FEA7-4592-B9BC-1A4DCAF20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 b="1348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77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4E4D846-3AFC-4F86-8C35-24B0542A2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at te doen bij een slangenbeet? | Eerste hulp - EHBO | Menselijk Lichaam -  Menselijk Lichaam">
            <a:extLst>
              <a:ext uri="{FF2B5EF4-FFF2-40B4-BE49-F238E27FC236}">
                <a16:creationId xmlns:a16="http://schemas.microsoft.com/office/drawing/2014/main" id="{258FBBB1-9F01-4825-AA8A-D4DE91132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"/>
          <a:stretch/>
        </p:blipFill>
        <p:spPr bwMode="auto">
          <a:xfrm>
            <a:off x="20" y="10"/>
            <a:ext cx="86684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84781B9-12CB-45C3-907A-9ED93FF72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292950E8-2599-4D9A-ADB5-221D2421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0470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cmeFont" pitchFamily="2" charset="0"/>
              </a:rPr>
              <a:t>Slangenbeet</a:t>
            </a:r>
            <a:endParaRPr lang="en-US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488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5639A0E-0FD1-4773-8171-0B4FFDDC2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266" b="187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66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6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Tijdelijke aanduiding voor inhoud 4" descr="Afbeelding met persoon, buiten&#10;&#10;Automatisch gegenereerde beschrijving">
            <a:extLst>
              <a:ext uri="{FF2B5EF4-FFF2-40B4-BE49-F238E27FC236}">
                <a16:creationId xmlns:a16="http://schemas.microsoft.com/office/drawing/2014/main" id="{27678975-A2C3-44E3-B7C7-386762566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9969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Afbeelding 3" descr="Afbeelding met gras, buiten, persoon&#10;&#10;Automatisch gegenereerde beschrijving">
            <a:extLst>
              <a:ext uri="{FF2B5EF4-FFF2-40B4-BE49-F238E27FC236}">
                <a16:creationId xmlns:a16="http://schemas.microsoft.com/office/drawing/2014/main" id="{18AC44A6-1F60-4321-B0F9-2F14BF149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7314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85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ersoon, meisje, baby, menigte&#10;&#10;Automatisch gegenereerde beschrijving">
            <a:extLst>
              <a:ext uri="{FF2B5EF4-FFF2-40B4-BE49-F238E27FC236}">
                <a16:creationId xmlns:a16="http://schemas.microsoft.com/office/drawing/2014/main" id="{43B96EAB-AF0F-4B5F-B04F-7ED1C790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12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B7A77D3-329A-4CA5-8E8D-AEB8361DE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b="72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95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persoon, groep, mensen, menigte&#10;&#10;Automatisch gegenereerde beschrijving">
            <a:extLst>
              <a:ext uri="{FF2B5EF4-FFF2-40B4-BE49-F238E27FC236}">
                <a16:creationId xmlns:a16="http://schemas.microsoft.com/office/drawing/2014/main" id="{C64ED91B-7AF4-4AC6-BAF8-EDF396DD8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3" b="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45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Afbeelding 6" descr="Afbeelding met persoon, grond, buiten, kind&#10;&#10;Automatisch gegenereerde beschrijving">
            <a:extLst>
              <a:ext uri="{FF2B5EF4-FFF2-40B4-BE49-F238E27FC236}">
                <a16:creationId xmlns:a16="http://schemas.microsoft.com/office/drawing/2014/main" id="{FBAE09CD-D497-4D6F-8913-9DABF5F25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2" r="-3" b="11950"/>
          <a:stretch/>
        </p:blipFill>
        <p:spPr>
          <a:xfrm>
            <a:off x="4139184" y="-1"/>
            <a:ext cx="3931900" cy="4005072"/>
          </a:xfrm>
          <a:prstGeom prst="rect">
            <a:avLst/>
          </a:prstGeom>
        </p:spPr>
      </p:pic>
      <p:pic>
        <p:nvPicPr>
          <p:cNvPr id="5" name="Tijdelijke aanduiding voor inhoud 4" descr="Afbeelding met buiten, persoon, boom&#10;&#10;Automatisch gegenereerde beschrijving">
            <a:extLst>
              <a:ext uri="{FF2B5EF4-FFF2-40B4-BE49-F238E27FC236}">
                <a16:creationId xmlns:a16="http://schemas.microsoft.com/office/drawing/2014/main" id="{79E8BDF8-09AB-4BAC-AE29-7C21130CE1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-3" b="7477"/>
          <a:stretch/>
        </p:blipFill>
        <p:spPr>
          <a:xfrm>
            <a:off x="8260082" y="0"/>
            <a:ext cx="3931920" cy="4005071"/>
          </a:xfrm>
          <a:prstGeom prst="rect">
            <a:avLst/>
          </a:prstGeom>
        </p:spPr>
      </p:pic>
      <p:pic>
        <p:nvPicPr>
          <p:cNvPr id="9" name="Afbeelding 8" descr="Afbeelding met persoon, kind, buiten, klein&#10;&#10;Automatisch gegenereerde beschrijving">
            <a:extLst>
              <a:ext uri="{FF2B5EF4-FFF2-40B4-BE49-F238E27FC236}">
                <a16:creationId xmlns:a16="http://schemas.microsoft.com/office/drawing/2014/main" id="{67F68D5C-42DC-4D0C-8B7C-EF54576A31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8" r="10517" b="-3"/>
          <a:stretch/>
        </p:blipFill>
        <p:spPr>
          <a:xfrm>
            <a:off x="-2" y="-1"/>
            <a:ext cx="3931920" cy="400507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0AB2D54-9C5F-4095-AE4A-5BCF5872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832" y="4496034"/>
            <a:ext cx="9960454" cy="164592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dirty="0" err="1">
                <a:latin typeface="AcmeFont" pitchFamily="2" charset="0"/>
              </a:rPr>
              <a:t>Christenen</a:t>
            </a:r>
            <a:r>
              <a:rPr lang="en-US" sz="3200" dirty="0">
                <a:latin typeface="AcmeFont" pitchFamily="2" charset="0"/>
              </a:rPr>
              <a:t> in het </a:t>
            </a:r>
            <a:r>
              <a:rPr lang="en-US" sz="3200" dirty="0" err="1">
                <a:latin typeface="AcmeFont" pitchFamily="2" charset="0"/>
              </a:rPr>
              <a:t>grensgebied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helpen</a:t>
            </a:r>
            <a:r>
              <a:rPr lang="en-US" sz="3200" dirty="0">
                <a:latin typeface="AcmeFont" pitchFamily="2" charset="0"/>
              </a:rPr>
              <a:t> de </a:t>
            </a:r>
            <a:r>
              <a:rPr lang="en-US" sz="3200" dirty="0" err="1">
                <a:latin typeface="AcmeFont" pitchFamily="2" charset="0"/>
              </a:rPr>
              <a:t>vluchtelingen</a:t>
            </a:r>
            <a:r>
              <a:rPr lang="en-US" sz="3200" dirty="0">
                <a:latin typeface="AcmeFont" pitchFamily="2" charset="0"/>
              </a:rPr>
              <a:t> met </a:t>
            </a:r>
            <a:r>
              <a:rPr lang="en-US" sz="3200" dirty="0" err="1">
                <a:latin typeface="AcmeFont" pitchFamily="2" charset="0"/>
              </a:rPr>
              <a:t>voedsel</a:t>
            </a:r>
            <a:r>
              <a:rPr lang="en-US" sz="3200" dirty="0">
                <a:latin typeface="AcmeFont" pitchFamily="2" charset="0"/>
              </a:rPr>
              <a:t>, </a:t>
            </a:r>
            <a:r>
              <a:rPr lang="en-US" sz="3200" dirty="0" err="1">
                <a:latin typeface="AcmeFont" pitchFamily="2" charset="0"/>
              </a:rPr>
              <a:t>medicijnen</a:t>
            </a:r>
            <a:r>
              <a:rPr lang="en-US" sz="3200" dirty="0">
                <a:latin typeface="AcmeFont" pitchFamily="2" charset="0"/>
              </a:rPr>
              <a:t> en </a:t>
            </a:r>
            <a:r>
              <a:rPr lang="en-US" sz="3200" dirty="0" err="1">
                <a:latin typeface="AcmeFont" pitchFamily="2" charset="0"/>
              </a:rPr>
              <a:t>zij</a:t>
            </a:r>
            <a:r>
              <a:rPr lang="en-US" sz="3200" dirty="0">
                <a:latin typeface="AcmeFont" pitchFamily="2" charset="0"/>
              </a:rPr>
              <a:t> bidden </a:t>
            </a:r>
            <a:r>
              <a:rPr lang="en-US" sz="3200" dirty="0" err="1">
                <a:latin typeface="AcmeFont" pitchFamily="2" charset="0"/>
              </a:rPr>
              <a:t>voor</a:t>
            </a:r>
            <a:r>
              <a:rPr lang="en-US" sz="3200" dirty="0">
                <a:latin typeface="AcmeFont" pitchFamily="2" charset="0"/>
              </a:rPr>
              <a:t> en met de </a:t>
            </a:r>
            <a:r>
              <a:rPr lang="en-US" sz="3200" dirty="0" err="1">
                <a:latin typeface="AcmeFont" pitchFamily="2" charset="0"/>
              </a:rPr>
              <a:t>Myanmarezen</a:t>
            </a:r>
            <a:r>
              <a:rPr lang="en-US" sz="3200" dirty="0">
                <a:latin typeface="AcmeFon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81409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0AB2D54-9C5F-4095-AE4A-5BCF5872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4164584" cy="341071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latin typeface="AcmeFont" pitchFamily="2" charset="0"/>
              </a:rPr>
              <a:t>Ook </a:t>
            </a:r>
            <a:r>
              <a:rPr lang="en-US" sz="3200" dirty="0" err="1">
                <a:latin typeface="AcmeFont" pitchFamily="2" charset="0"/>
              </a:rPr>
              <a:t>vertellen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zij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mensen</a:t>
            </a:r>
            <a:r>
              <a:rPr lang="en-US" sz="3200" dirty="0">
                <a:latin typeface="AcmeFont" pitchFamily="2" charset="0"/>
              </a:rPr>
              <a:t> </a:t>
            </a:r>
            <a:r>
              <a:rPr lang="en-US" sz="3200" dirty="0" err="1">
                <a:latin typeface="AcmeFont" pitchFamily="2" charset="0"/>
              </a:rPr>
              <a:t>uit</a:t>
            </a:r>
            <a:r>
              <a:rPr lang="en-US" sz="3200" dirty="0">
                <a:latin typeface="AcmeFont" pitchFamily="2" charset="0"/>
              </a:rPr>
              <a:t> de </a:t>
            </a:r>
            <a:r>
              <a:rPr lang="en-US" sz="3200" dirty="0" err="1">
                <a:latin typeface="AcmeFont" pitchFamily="2" charset="0"/>
              </a:rPr>
              <a:t>Bijbel</a:t>
            </a:r>
            <a:r>
              <a:rPr lang="en-US" sz="3200" dirty="0">
                <a:latin typeface="AcmeFont" pitchFamily="2" charset="0"/>
              </a:rPr>
              <a:t>.</a:t>
            </a:r>
          </a:p>
        </p:txBody>
      </p:sp>
      <p:pic>
        <p:nvPicPr>
          <p:cNvPr id="3" name="Afbeelding 2" descr="Afbeelding met tekst, toiletbenodigdheden, parfum&#10;&#10;Automatisch gegenereerde beschrijving">
            <a:extLst>
              <a:ext uri="{FF2B5EF4-FFF2-40B4-BE49-F238E27FC236}">
                <a16:creationId xmlns:a16="http://schemas.microsoft.com/office/drawing/2014/main" id="{934B1D8E-141B-49FE-9BE5-C39C93D2B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36" y="640080"/>
            <a:ext cx="557784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82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E808E-7125-4205-91BB-411CD4E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61E5B2-D296-4133-83BC-489CA34F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1275080"/>
            <a:ext cx="9550399" cy="43078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sz="5400" dirty="0">
                <a:solidFill>
                  <a:schemeClr val="bg1"/>
                </a:solidFill>
              </a:rPr>
              <a:t>Bonisa ondersteunt de Christenen die hulp geven bij de grens met Myanmar.  </a:t>
            </a:r>
          </a:p>
          <a:p>
            <a:pPr marL="0" indent="0" algn="ctr">
              <a:buNone/>
            </a:pPr>
            <a:endParaRPr lang="nl-NL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l-NL" sz="5400" dirty="0">
                <a:solidFill>
                  <a:schemeClr val="bg1"/>
                </a:solidFill>
              </a:rPr>
              <a:t>Bid voor de hulpverleners en vluchtelingen!</a:t>
            </a:r>
          </a:p>
          <a:p>
            <a:pPr marL="0" indent="0" algn="ctr">
              <a:buNone/>
            </a:pP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5" name="Afbeelding 2" descr="Afbeelding met vogel, bloem&#10;&#10;Beschrijving is gegenereerd met zeer hoge betrouwbaarheid">
            <a:extLst>
              <a:ext uri="{FF2B5EF4-FFF2-40B4-BE49-F238E27FC236}">
                <a16:creationId xmlns:a16="http://schemas.microsoft.com/office/drawing/2014/main" id="{1D2BEF47-2E72-49C9-8F76-008147541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180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136</Words>
  <Application>Microsoft Office PowerPoint</Application>
  <PresentationFormat>Breedbeeld</PresentationFormat>
  <Paragraphs>30</Paragraphs>
  <Slides>35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40" baseType="lpstr">
      <vt:lpstr>AcmeFont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Lixin evangeliseert</dc:title>
  <dc:creator>Christine Vlastuin</dc:creator>
  <cp:lastModifiedBy>Christine Vlastuin</cp:lastModifiedBy>
  <cp:revision>45</cp:revision>
  <dcterms:created xsi:type="dcterms:W3CDTF">2021-03-02T10:29:14Z</dcterms:created>
  <dcterms:modified xsi:type="dcterms:W3CDTF">2021-09-02T07:39:16Z</dcterms:modified>
</cp:coreProperties>
</file>