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E43ED9-2CE7-4A06-A57C-AC6F8115B7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BEF83B7-69BC-4050-9955-E2A4722B75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7D713A2-42B8-4733-84CB-FF45A561D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6044B-24C9-420D-9DBB-6167722DBD23}" type="datetimeFigureOut">
              <a:rPr lang="nl-NL" smtClean="0"/>
              <a:t>28-1-2021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C573837-A158-406F-A2D9-67DAACDA6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71C939F-F41F-4578-81CB-8C696813E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64A6-BBED-4B0C-81E8-B758B1D1819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8029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6A1527-A1E2-4F1F-8CE1-D117CD4E8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62FAECE-8FC6-44F7-98F9-7BF728B17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F3765D5-CDA9-4011-8B24-C6D3269C8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6044B-24C9-420D-9DBB-6167722DBD23}" type="datetimeFigureOut">
              <a:rPr lang="nl-NL" smtClean="0"/>
              <a:t>28-1-2021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4D5A881-9AD9-4A74-838E-28969FD97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A391A61-43A3-4029-ADCD-9F59B1268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64A6-BBED-4B0C-81E8-B758B1D1819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801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32BEB9-E36B-42B9-AA37-A6403CACF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29FB70F-CC28-4126-BFB2-0439383F5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8C39F08-896F-466A-93A1-8DB499094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6044B-24C9-420D-9DBB-6167722DBD23}" type="datetimeFigureOut">
              <a:rPr lang="nl-NL" smtClean="0"/>
              <a:t>28-1-2021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901D78C-DF6D-4F61-B697-F39147379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CBA627A-455C-46C7-B4F6-8F51D5AB6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64A6-BBED-4B0C-81E8-B758B1D1819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7358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9AB4F5-92E8-4BED-B0CD-1938DDBD2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53AEC2-1220-4904-87E7-66F71C2531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94D6B0E-8289-431E-8E2A-308B90141A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4A91CAD-A7D0-4D66-B63B-9FF03F67E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6044B-24C9-420D-9DBB-6167722DBD23}" type="datetimeFigureOut">
              <a:rPr lang="nl-NL" smtClean="0"/>
              <a:t>28-1-2021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36DB5DA-8591-4896-AAF8-17D701C84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774A49C-7384-42F2-8F8E-BDFBF4062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64A6-BBED-4B0C-81E8-B758B1D1819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6694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70A364-4B3D-4DC6-8389-529AB9F2A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3F58E0D-DB47-43E7-91CA-EBC0FDCF9C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C2D7276-E1CC-4EB4-A129-956E04531C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1CDBE66-E246-49F1-AC7B-05E9A31788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3B85FC5-AE33-4A1A-A723-EA905C6FC2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E37E1ED3-BE3C-4BAB-BD4C-CFEBD7A4A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6044B-24C9-420D-9DBB-6167722DBD23}" type="datetimeFigureOut">
              <a:rPr lang="nl-NL" smtClean="0"/>
              <a:t>28-1-2021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572B844-E8CD-418D-B636-A942AAFBB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28C1AE3-EFB8-4794-B2BD-C895A1B72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64A6-BBED-4B0C-81E8-B758B1D1819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3427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47BDF7-EEE1-4951-B36D-E7BC7BD5C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9DCCB3F-938C-4B4A-BCA2-FD1702362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6044B-24C9-420D-9DBB-6167722DBD23}" type="datetimeFigureOut">
              <a:rPr lang="nl-NL" smtClean="0"/>
              <a:t>28-1-2021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C77C969-B6B6-4AD8-A7FD-49CAFB400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198469B-102E-4D9D-8BB6-A9B79FC7D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64A6-BBED-4B0C-81E8-B758B1D1819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6353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112AF55-3555-46BC-A3C1-ACD2F544A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6044B-24C9-420D-9DBB-6167722DBD23}" type="datetimeFigureOut">
              <a:rPr lang="nl-NL" smtClean="0"/>
              <a:t>28-1-2021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2F78D98-6780-46B2-A533-3F8FA0A7E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8440513-EC69-4B36-A62E-E7F99B511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64A6-BBED-4B0C-81E8-B758B1D1819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0777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BF1B2B-50DD-4A53-A662-A0F8E223E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05CB964-434E-4096-BD11-9B76D2DBE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01B0CB6-018B-4BDB-8ED0-5CD565DF86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BEBD8FE-806E-44B9-84E5-3EB2A83C9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6044B-24C9-420D-9DBB-6167722DBD23}" type="datetimeFigureOut">
              <a:rPr lang="nl-NL" smtClean="0"/>
              <a:t>28-1-2021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D40A16E-6A6D-4F76-8B6A-38306D23E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B29E850-9FF4-4876-A306-14BA272AF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64A6-BBED-4B0C-81E8-B758B1D1819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1670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1DC8D3-1E66-4846-AB54-6AEA06A66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F343817-9EF2-422D-AADA-0E3F358F3C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8D9BC94-914C-40BD-969D-2EF421E067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5E51D86-132B-46E0-8ED2-E17FB6A65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6044B-24C9-420D-9DBB-6167722DBD23}" type="datetimeFigureOut">
              <a:rPr lang="nl-NL" smtClean="0"/>
              <a:t>28-1-2021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CFB5885-2938-4C9A-B51C-ACF656F16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DEBFBF8-B86F-4E34-92CD-2FD633877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64A6-BBED-4B0C-81E8-B758B1D1819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1051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099F09-21CF-40D7-827F-4117CCB1A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E5F8490-77A1-44AF-9F59-2E9415BC0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5B0C817-C75C-4830-A05A-ACC49022E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6044B-24C9-420D-9DBB-6167722DBD23}" type="datetimeFigureOut">
              <a:rPr lang="nl-NL" smtClean="0"/>
              <a:t>28-1-2021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F94B556-7B3B-4B67-B6E8-F8E3A81A5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B33BE8C-F64B-4355-847B-1BF715939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64A6-BBED-4B0C-81E8-B758B1D1819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0148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F5E5DB01-70B2-4A79-A0EF-42529290C0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3C43654-7F12-403E-9337-6500C61AD9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AA5ED44-8847-46E2-BF4E-5EEA4844D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6044B-24C9-420D-9DBB-6167722DBD23}" type="datetimeFigureOut">
              <a:rPr lang="nl-NL" smtClean="0"/>
              <a:t>28-1-2021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56C5282-EBA4-458B-B494-1C87CDC0A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7658129-E153-4DE6-B0DC-A1DE0B954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64A6-BBED-4B0C-81E8-B758B1D1819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3640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52431348-4804-4578-AA5A-6F54D5F4F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C02AD0A-BE96-4B2C-9D67-ABB21FB2E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34240F6-8EC5-4F9F-B394-01E39A4133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6044B-24C9-420D-9DBB-6167722DBD23}" type="datetimeFigureOut">
              <a:rPr lang="nl-NL" smtClean="0"/>
              <a:t>28-1-2021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38A211-5FE6-415B-86A2-60C4F2C080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BA5F0D1-48D6-43BC-89E1-42C2826F51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564A6-BBED-4B0C-81E8-B758B1D1819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8169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All Things to All People: Hudson Taylor's Life and Legacy of  Contextualization • ABWE">
            <a:extLst>
              <a:ext uri="{FF2B5EF4-FFF2-40B4-BE49-F238E27FC236}">
                <a16:creationId xmlns:a16="http://schemas.microsoft.com/office/drawing/2014/main" id="{E4A9F273-88AC-4B13-B9BF-45DF8DDFBA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3047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7FC477E-40F8-4451-81B5-EEA6207FA0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869440" y="-788821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nl-NL" sz="5200" dirty="0">
                <a:solidFill>
                  <a:srgbClr val="FFFFFF"/>
                </a:solidFill>
              </a:rPr>
              <a:t>Hudson Taylor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D2C9DB1-E143-49B3-B1C8-5998C3D1B3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714269" y="2933424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nl-NL" dirty="0">
                <a:solidFill>
                  <a:srgbClr val="FFFFFF"/>
                </a:solidFill>
              </a:rPr>
              <a:t>Engeland &amp; China</a:t>
            </a:r>
          </a:p>
        </p:txBody>
      </p:sp>
    </p:spTree>
    <p:extLst>
      <p:ext uri="{BB962C8B-B14F-4D97-AF65-F5344CB8AC3E}">
        <p14:creationId xmlns:p14="http://schemas.microsoft.com/office/powerpoint/2010/main" val="860570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F989CE19-2C91-44B0-ADD1-7D1344F4EA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9" b="-1"/>
          <a:stretch/>
        </p:blipFill>
        <p:spPr>
          <a:xfrm>
            <a:off x="643467" y="643467"/>
            <a:ext cx="10905066" cy="5571065"/>
          </a:xfrm>
          <a:prstGeom prst="rect">
            <a:avLst/>
          </a:prstGeom>
          <a:ln>
            <a:noFill/>
          </a:ln>
        </p:spPr>
      </p:pic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239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8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9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Hudson Taylor - Wikipedia">
            <a:extLst>
              <a:ext uri="{FF2B5EF4-FFF2-40B4-BE49-F238E27FC236}">
                <a16:creationId xmlns:a16="http://schemas.microsoft.com/office/drawing/2014/main" id="{EE898F15-B2B1-4413-B617-762B74B3A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66160" y="-1291"/>
            <a:ext cx="4584170" cy="6215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845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 descr="Afbeelding met gebouw, buiten, persoon&#10;&#10;Automatisch gegenereerde beschrijving">
            <a:extLst>
              <a:ext uri="{FF2B5EF4-FFF2-40B4-BE49-F238E27FC236}">
                <a16:creationId xmlns:a16="http://schemas.microsoft.com/office/drawing/2014/main" id="{3210A05D-7FA2-478D-924A-F7782DDC4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552" y="681037"/>
            <a:ext cx="3714044" cy="5571066"/>
          </a:xfrm>
          <a:prstGeom prst="rect">
            <a:avLst/>
          </a:prstGeom>
        </p:spPr>
      </p:pic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6C5E4E0A-2ABA-4A9C-958D-FE84C5BFD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2050" name="Picture 2" descr="What Is the Queue Hairstyle in China?">
            <a:extLst>
              <a:ext uri="{FF2B5EF4-FFF2-40B4-BE49-F238E27FC236}">
                <a16:creationId xmlns:a16="http://schemas.microsoft.com/office/drawing/2014/main" id="{1F91014C-C818-4F3C-AB59-B2BD3889C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00" y="1345565"/>
            <a:ext cx="5170164" cy="391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708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2" name="Picture 4" descr="Ancient Chinese Calligraphy Of Tea Scripture, Which Describes.. Stock  Photo, Picture And Royalty Free Image. Image 21858798.">
            <a:extLst>
              <a:ext uri="{FF2B5EF4-FFF2-40B4-BE49-F238E27FC236}">
                <a16:creationId xmlns:a16="http://schemas.microsoft.com/office/drawing/2014/main" id="{7B4FD4AD-3671-41B5-ADAC-B5C92FB78CE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88" b="254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387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Rijst zoals bij de Chinees Recepten AnGeL-WinGs">
            <a:extLst>
              <a:ext uri="{FF2B5EF4-FFF2-40B4-BE49-F238E27FC236}">
                <a16:creationId xmlns:a16="http://schemas.microsoft.com/office/drawing/2014/main" id="{F16BE53E-0564-492A-8D76-1117C13FC31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71" b="595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5293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</Words>
  <Application>Microsoft Office PowerPoint</Application>
  <PresentationFormat>Breedbeeld</PresentationFormat>
  <Paragraphs>2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Kantoorthema</vt:lpstr>
      <vt:lpstr>Hudson Taylor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Hudson Taylor</dc:title>
  <dc:creator>Kok.Melissa</dc:creator>
  <cp:lastModifiedBy>Kok.Melissa</cp:lastModifiedBy>
  <cp:revision>1</cp:revision>
  <dcterms:created xsi:type="dcterms:W3CDTF">2021-01-28T12:37:46Z</dcterms:created>
  <dcterms:modified xsi:type="dcterms:W3CDTF">2021-01-28T12:40:10Z</dcterms:modified>
</cp:coreProperties>
</file>