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tsen.Ineke" userId="6b62da30-699a-4152-9738-88a051250b68" providerId="ADAL" clId="{EDAEE99F-222A-4312-B48B-4D7A66C9687F}"/>
    <pc:docChg chg="custSel addSld modSld sldOrd">
      <pc:chgData name="Gerritsen.Ineke" userId="6b62da30-699a-4152-9738-88a051250b68" providerId="ADAL" clId="{EDAEE99F-222A-4312-B48B-4D7A66C9687F}" dt="2020-12-16T16:36:31.779" v="37" actId="1076"/>
      <pc:docMkLst>
        <pc:docMk/>
      </pc:docMkLst>
      <pc:sldChg chg="modSp mod">
        <pc:chgData name="Gerritsen.Ineke" userId="6b62da30-699a-4152-9738-88a051250b68" providerId="ADAL" clId="{EDAEE99F-222A-4312-B48B-4D7A66C9687F}" dt="2020-12-16T16:33:32.395" v="17" actId="20577"/>
        <pc:sldMkLst>
          <pc:docMk/>
          <pc:sldMk cId="2900907361" sldId="258"/>
        </pc:sldMkLst>
        <pc:spChg chg="mod">
          <ac:chgData name="Gerritsen.Ineke" userId="6b62da30-699a-4152-9738-88a051250b68" providerId="ADAL" clId="{EDAEE99F-222A-4312-B48B-4D7A66C9687F}" dt="2020-12-16T16:33:32.395" v="17" actId="20577"/>
          <ac:spMkLst>
            <pc:docMk/>
            <pc:sldMk cId="2900907361" sldId="258"/>
            <ac:spMk id="2" creationId="{DD9D1FFF-197B-4797-9A3C-305E18CDB693}"/>
          </ac:spMkLst>
        </pc:spChg>
      </pc:sldChg>
      <pc:sldChg chg="ord">
        <pc:chgData name="Gerritsen.Ineke" userId="6b62da30-699a-4152-9738-88a051250b68" providerId="ADAL" clId="{EDAEE99F-222A-4312-B48B-4D7A66C9687F}" dt="2020-12-16T16:34:01.999" v="19"/>
        <pc:sldMkLst>
          <pc:docMk/>
          <pc:sldMk cId="2167025908" sldId="260"/>
        </pc:sldMkLst>
      </pc:sldChg>
      <pc:sldChg chg="modSp mod">
        <pc:chgData name="Gerritsen.Ineke" userId="6b62da30-699a-4152-9738-88a051250b68" providerId="ADAL" clId="{EDAEE99F-222A-4312-B48B-4D7A66C9687F}" dt="2020-12-16T16:34:33.735" v="21" actId="27636"/>
        <pc:sldMkLst>
          <pc:docMk/>
          <pc:sldMk cId="32504874" sldId="262"/>
        </pc:sldMkLst>
        <pc:spChg chg="mod">
          <ac:chgData name="Gerritsen.Ineke" userId="6b62da30-699a-4152-9738-88a051250b68" providerId="ADAL" clId="{EDAEE99F-222A-4312-B48B-4D7A66C9687F}" dt="2020-12-16T16:34:33.735" v="21" actId="27636"/>
          <ac:spMkLst>
            <pc:docMk/>
            <pc:sldMk cId="32504874" sldId="262"/>
            <ac:spMk id="2" creationId="{1C23C0F9-A83D-40A5-8A45-4FD3B168DC35}"/>
          </ac:spMkLst>
        </pc:spChg>
      </pc:sldChg>
      <pc:sldChg chg="addSp delSp modSp new mod">
        <pc:chgData name="Gerritsen.Ineke" userId="6b62da30-699a-4152-9738-88a051250b68" providerId="ADAL" clId="{EDAEE99F-222A-4312-B48B-4D7A66C9687F}" dt="2020-12-16T16:36:31.779" v="37" actId="1076"/>
        <pc:sldMkLst>
          <pc:docMk/>
          <pc:sldMk cId="1642732037" sldId="264"/>
        </pc:sldMkLst>
        <pc:spChg chg="mod">
          <ac:chgData name="Gerritsen.Ineke" userId="6b62da30-699a-4152-9738-88a051250b68" providerId="ADAL" clId="{EDAEE99F-222A-4312-B48B-4D7A66C9687F}" dt="2020-12-16T16:36:27.005" v="33" actId="14100"/>
          <ac:spMkLst>
            <pc:docMk/>
            <pc:sldMk cId="1642732037" sldId="264"/>
            <ac:spMk id="2" creationId="{B23F5A0E-8E38-43DC-B8FA-53C437BFF202}"/>
          </ac:spMkLst>
        </pc:spChg>
        <pc:spChg chg="del mod">
          <ac:chgData name="Gerritsen.Ineke" userId="6b62da30-699a-4152-9738-88a051250b68" providerId="ADAL" clId="{EDAEE99F-222A-4312-B48B-4D7A66C9687F}" dt="2020-12-16T16:36:23.547" v="30" actId="478"/>
          <ac:spMkLst>
            <pc:docMk/>
            <pc:sldMk cId="1642732037" sldId="264"/>
            <ac:spMk id="3" creationId="{51974B9A-DC3F-4DF2-9932-AB5DDAE57DC0}"/>
          </ac:spMkLst>
        </pc:spChg>
        <pc:picChg chg="add mod">
          <ac:chgData name="Gerritsen.Ineke" userId="6b62da30-699a-4152-9738-88a051250b68" providerId="ADAL" clId="{EDAEE99F-222A-4312-B48B-4D7A66C9687F}" dt="2020-12-16T16:36:31.779" v="37" actId="1076"/>
          <ac:picMkLst>
            <pc:docMk/>
            <pc:sldMk cId="1642732037" sldId="264"/>
            <ac:picMk id="5" creationId="{2876F082-599B-4F09-97A5-95C5BA2E3C7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1FE32D-C937-4835-A0C5-7D006EA6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726153"/>
            <a:ext cx="7729728" cy="744838"/>
          </a:xfrm>
        </p:spPr>
        <p:txBody>
          <a:bodyPr>
            <a:normAutofit fontScale="90000"/>
          </a:bodyPr>
          <a:lstStyle/>
          <a:p>
            <a:r>
              <a:rPr lang="nl-NL" dirty="0"/>
              <a:t>Keizer </a:t>
            </a:r>
            <a:r>
              <a:rPr lang="nl-NL" dirty="0" err="1"/>
              <a:t>wu</a:t>
            </a:r>
            <a:r>
              <a:rPr lang="nl-NL" dirty="0"/>
              <a:t> </a:t>
            </a:r>
            <a:r>
              <a:rPr lang="nl-NL" dirty="0" err="1"/>
              <a:t>yi</a:t>
            </a:r>
            <a:r>
              <a:rPr lang="nl-NL" dirty="0"/>
              <a:t>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78D02F8-EDBA-4CA7-B6BA-A534E7122A44}"/>
              </a:ext>
            </a:extLst>
          </p:cNvPr>
          <p:cNvPicPr/>
          <p:nvPr/>
        </p:nvPicPr>
        <p:blipFill rotWithShape="1">
          <a:blip r:embed="rId2"/>
          <a:srcRect l="11813" t="21464" r="43559" b="25759"/>
          <a:stretch/>
        </p:blipFill>
        <p:spPr>
          <a:xfrm>
            <a:off x="2434158" y="1683026"/>
            <a:ext cx="7323681" cy="473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78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D1FFF-197B-4797-9A3C-305E18CD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797847"/>
          </a:xfrm>
        </p:spPr>
        <p:txBody>
          <a:bodyPr/>
          <a:lstStyle/>
          <a:p>
            <a:r>
              <a:rPr lang="nl-NL" dirty="0"/>
              <a:t>Keizer van </a:t>
            </a:r>
            <a:r>
              <a:rPr lang="nl-NL" dirty="0" err="1"/>
              <a:t>china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6774E72-F6D1-440B-BB22-A55267A954E0}"/>
              </a:ext>
            </a:extLst>
          </p:cNvPr>
          <p:cNvPicPr/>
          <p:nvPr/>
        </p:nvPicPr>
        <p:blipFill rotWithShape="1">
          <a:blip r:embed="rId2"/>
          <a:srcRect l="15724" t="23509" r="45169" b="24532"/>
          <a:stretch/>
        </p:blipFill>
        <p:spPr>
          <a:xfrm>
            <a:off x="2905539" y="1930908"/>
            <a:ext cx="6380922" cy="461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907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CC4529-5D00-48A1-A4D9-B4D97E367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903865"/>
          </a:xfrm>
        </p:spPr>
        <p:txBody>
          <a:bodyPr/>
          <a:lstStyle/>
          <a:p>
            <a:r>
              <a:rPr lang="nl-NL" dirty="0"/>
              <a:t>kaarsen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51FBDFC-287C-4CEC-B1A1-FE836A69D0DB}"/>
              </a:ext>
            </a:extLst>
          </p:cNvPr>
          <p:cNvPicPr/>
          <p:nvPr/>
        </p:nvPicPr>
        <p:blipFill rotWithShape="1">
          <a:blip r:embed="rId2"/>
          <a:srcRect l="10433" t="19827" r="55980" b="25759"/>
          <a:stretch/>
        </p:blipFill>
        <p:spPr>
          <a:xfrm>
            <a:off x="3829878" y="2186608"/>
            <a:ext cx="4532244" cy="405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25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AF99CE-8A02-47EE-888E-EB00C6B3A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765909"/>
            <a:ext cx="7729728" cy="784595"/>
          </a:xfrm>
        </p:spPr>
        <p:txBody>
          <a:bodyPr/>
          <a:lstStyle/>
          <a:p>
            <a:r>
              <a:rPr lang="nl-NL" dirty="0"/>
              <a:t>Zand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F0DE567-0A14-4173-8499-B1AF76EE5150}"/>
              </a:ext>
            </a:extLst>
          </p:cNvPr>
          <p:cNvPicPr/>
          <p:nvPr/>
        </p:nvPicPr>
        <p:blipFill rotWithShape="1">
          <a:blip r:embed="rId2"/>
          <a:srcRect l="11123" t="20236" r="43098" b="28623"/>
          <a:stretch/>
        </p:blipFill>
        <p:spPr>
          <a:xfrm>
            <a:off x="2915478" y="1726757"/>
            <a:ext cx="6361044" cy="46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9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927817-8BEA-4BDE-A068-A062E9D9B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744838"/>
          </a:xfrm>
        </p:spPr>
        <p:txBody>
          <a:bodyPr>
            <a:normAutofit fontScale="90000"/>
          </a:bodyPr>
          <a:lstStyle/>
          <a:p>
            <a:r>
              <a:rPr lang="nl-NL" dirty="0"/>
              <a:t>Aankomst in de koets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AA81CBE-71BF-4ED0-AB26-0C5CAFBF269B}"/>
              </a:ext>
            </a:extLst>
          </p:cNvPr>
          <p:cNvPicPr/>
          <p:nvPr/>
        </p:nvPicPr>
        <p:blipFill rotWithShape="1">
          <a:blip r:embed="rId2"/>
          <a:srcRect l="11813" t="20236" r="43330" b="27805"/>
          <a:stretch/>
        </p:blipFill>
        <p:spPr>
          <a:xfrm>
            <a:off x="3074503" y="1911559"/>
            <a:ext cx="6400801" cy="466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87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3C0F9-A83D-40A5-8A45-4FD3B168D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678578"/>
          </a:xfrm>
        </p:spPr>
        <p:txBody>
          <a:bodyPr>
            <a:normAutofit fontScale="90000"/>
          </a:bodyPr>
          <a:lstStyle/>
          <a:p>
            <a:r>
              <a:rPr lang="nl-NL" dirty="0"/>
              <a:t>knielen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51E71A0-AA2D-41BC-9AFA-42020D8A3E77}"/>
              </a:ext>
            </a:extLst>
          </p:cNvPr>
          <p:cNvPicPr/>
          <p:nvPr/>
        </p:nvPicPr>
        <p:blipFill rotWithShape="1">
          <a:blip r:embed="rId2"/>
          <a:srcRect l="11353" t="19827" r="44018" b="24532"/>
          <a:stretch/>
        </p:blipFill>
        <p:spPr>
          <a:xfrm>
            <a:off x="3167269" y="1958007"/>
            <a:ext cx="5857461" cy="436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34A783-DD85-4779-BE98-0328BA647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824351"/>
          </a:xfrm>
        </p:spPr>
        <p:txBody>
          <a:bodyPr/>
          <a:lstStyle/>
          <a:p>
            <a:r>
              <a:rPr lang="nl-NL" dirty="0"/>
              <a:t>Kalf in de oven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FEA74D7-C805-43E1-B6C6-D0B83B4761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60" t="20855" r="44213" b="24819"/>
          <a:stretch/>
        </p:blipFill>
        <p:spPr>
          <a:xfrm>
            <a:off x="2835964" y="2143569"/>
            <a:ext cx="6334540" cy="429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6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3F5A0E-8E38-43DC-B8FA-53C437BF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797847"/>
          </a:xfrm>
        </p:spPr>
        <p:txBody>
          <a:bodyPr/>
          <a:lstStyle/>
          <a:p>
            <a:r>
              <a:rPr lang="nl-NL" dirty="0"/>
              <a:t>muziek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876F082-599B-4F09-97A5-95C5BA2E3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296" y="1993127"/>
            <a:ext cx="6660329" cy="452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32037"/>
      </p:ext>
    </p:extLst>
  </p:cSld>
  <p:clrMapOvr>
    <a:masterClrMapping/>
  </p:clrMapOvr>
</p:sld>
</file>

<file path=ppt/theme/theme1.xml><?xml version="1.0" encoding="utf-8"?>
<a:theme xmlns:a="http://schemas.openxmlformats.org/drawingml/2006/main" name="Pak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F0B04D1-0BC4-4640-BA24-E3676479170A}"/>
</file>

<file path=customXml/itemProps2.xml><?xml version="1.0" encoding="utf-8"?>
<ds:datastoreItem xmlns:ds="http://schemas.openxmlformats.org/officeDocument/2006/customXml" ds:itemID="{0665439E-3AAF-43A1-B01B-D4D7FE116F28}"/>
</file>

<file path=customXml/itemProps3.xml><?xml version="1.0" encoding="utf-8"?>
<ds:datastoreItem xmlns:ds="http://schemas.openxmlformats.org/officeDocument/2006/customXml" ds:itemID="{6AAD90CD-45E3-435C-85B9-B47FCDFA003B}"/>
</file>

<file path=docProps/app.xml><?xml version="1.0" encoding="utf-8"?>
<Properties xmlns="http://schemas.openxmlformats.org/officeDocument/2006/extended-properties" xmlns:vt="http://schemas.openxmlformats.org/officeDocument/2006/docPropsVTypes">
  <Template>Pakket</Template>
  <TotalTime>10</TotalTime>
  <Words>18</Words>
  <Application>Microsoft Office PowerPoint</Application>
  <PresentationFormat>Breedbeeld</PresentationFormat>
  <Paragraphs>8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Pakket</vt:lpstr>
      <vt:lpstr>Keizer wu yi </vt:lpstr>
      <vt:lpstr>Keizer van china</vt:lpstr>
      <vt:lpstr>kaarsen</vt:lpstr>
      <vt:lpstr>Zand </vt:lpstr>
      <vt:lpstr>Aankomst in de koets</vt:lpstr>
      <vt:lpstr>knielen</vt:lpstr>
      <vt:lpstr>Kalf in de oven</vt:lpstr>
      <vt:lpstr>muziek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Keizer wu yi </dc:title>
  <dc:creator>Gerritsen.Ineke</dc:creator>
  <cp:lastModifiedBy>Gerritsen.Ineke</cp:lastModifiedBy>
  <cp:revision>1</cp:revision>
  <dcterms:created xsi:type="dcterms:W3CDTF">2020-12-16T16:25:59Z</dcterms:created>
  <dcterms:modified xsi:type="dcterms:W3CDTF">2020-12-16T16:36:49Z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