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sldIdLst>
    <p:sldId id="256" r:id="rId5"/>
    <p:sldId id="258" r:id="rId6"/>
    <p:sldId id="259" r:id="rId7"/>
    <p:sldId id="260" r:id="rId8"/>
    <p:sldId id="262" r:id="rId9"/>
    <p:sldId id="265" r:id="rId10"/>
    <p:sldId id="266" r:id="rId11"/>
    <p:sldId id="263" r:id="rId12"/>
    <p:sldId id="264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F1E1D3-2057-4CA4-AA28-202F1E6515CF}" v="33" dt="2020-12-16T14:54:45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tsen.Ineke" userId="6b62da30-699a-4152-9738-88a051250b68" providerId="ADAL" clId="{EDF1E1D3-2057-4CA4-AA28-202F1E6515CF}"/>
    <pc:docChg chg="undo custSel mod addSld delSld modSld sldOrd">
      <pc:chgData name="Gerritsen.Ineke" userId="6b62da30-699a-4152-9738-88a051250b68" providerId="ADAL" clId="{EDF1E1D3-2057-4CA4-AA28-202F1E6515CF}" dt="2020-12-16T14:54:45.946" v="162"/>
      <pc:docMkLst>
        <pc:docMk/>
      </pc:docMkLst>
      <pc:sldChg chg="add del">
        <pc:chgData name="Gerritsen.Ineke" userId="6b62da30-699a-4152-9738-88a051250b68" providerId="ADAL" clId="{EDF1E1D3-2057-4CA4-AA28-202F1E6515CF}" dt="2020-12-16T14:15:51.093" v="15" actId="2696"/>
        <pc:sldMkLst>
          <pc:docMk/>
          <pc:sldMk cId="2080326906" sldId="257"/>
        </pc:sldMkLst>
      </pc:sldChg>
      <pc:sldChg chg="addSp delSp modSp mod setBg">
        <pc:chgData name="Gerritsen.Ineke" userId="6b62da30-699a-4152-9738-88a051250b68" providerId="ADAL" clId="{EDF1E1D3-2057-4CA4-AA28-202F1E6515CF}" dt="2020-12-16T14:42:07.087" v="72" actId="1076"/>
        <pc:sldMkLst>
          <pc:docMk/>
          <pc:sldMk cId="1152403939" sldId="260"/>
        </pc:sldMkLst>
        <pc:spChg chg="mod">
          <ac:chgData name="Gerritsen.Ineke" userId="6b62da30-699a-4152-9738-88a051250b68" providerId="ADAL" clId="{EDF1E1D3-2057-4CA4-AA28-202F1E6515CF}" dt="2020-12-16T14:41:03.324" v="53" actId="26606"/>
          <ac:spMkLst>
            <pc:docMk/>
            <pc:sldMk cId="1152403939" sldId="260"/>
            <ac:spMk id="2" creationId="{B9CE187F-848C-4C24-9216-BDAC30209289}"/>
          </ac:spMkLst>
        </pc:spChg>
        <pc:spChg chg="add del mod">
          <ac:chgData name="Gerritsen.Ineke" userId="6b62da30-699a-4152-9738-88a051250b68" providerId="ADAL" clId="{EDF1E1D3-2057-4CA4-AA28-202F1E6515CF}" dt="2020-12-16T14:15:57.437" v="17" actId="478"/>
          <ac:spMkLst>
            <pc:docMk/>
            <pc:sldMk cId="1152403939" sldId="260"/>
            <ac:spMk id="7" creationId="{0FE05E29-F3E6-448C-B2D7-9411D67448E0}"/>
          </ac:spMkLst>
        </pc:spChg>
        <pc:spChg chg="mod ord">
          <ac:chgData name="Gerritsen.Ineke" userId="6b62da30-699a-4152-9738-88a051250b68" providerId="ADAL" clId="{EDF1E1D3-2057-4CA4-AA28-202F1E6515CF}" dt="2020-12-16T14:42:07.087" v="72" actId="1076"/>
          <ac:spMkLst>
            <pc:docMk/>
            <pc:sldMk cId="1152403939" sldId="260"/>
            <ac:spMk id="12" creationId="{EE67B0F8-A3CF-447D-A196-B057ED0CF657}"/>
          </ac:spMkLst>
        </pc:spChg>
        <pc:spChg chg="add">
          <ac:chgData name="Gerritsen.Ineke" userId="6b62da30-699a-4152-9738-88a051250b68" providerId="ADAL" clId="{EDF1E1D3-2057-4CA4-AA28-202F1E6515CF}" dt="2020-12-16T14:41:03.324" v="53" actId="26606"/>
          <ac:spMkLst>
            <pc:docMk/>
            <pc:sldMk cId="1152403939" sldId="260"/>
            <ac:spMk id="71" creationId="{E9F26AF7-9AC1-49A4-8F89-2C63E1C0A0BB}"/>
          </ac:spMkLst>
        </pc:spChg>
        <pc:picChg chg="add del">
          <ac:chgData name="Gerritsen.Ineke" userId="6b62da30-699a-4152-9738-88a051250b68" providerId="ADAL" clId="{EDF1E1D3-2057-4CA4-AA28-202F1E6515CF}" dt="2020-12-16T14:15:55.834" v="16" actId="478"/>
          <ac:picMkLst>
            <pc:docMk/>
            <pc:sldMk cId="1152403939" sldId="260"/>
            <ac:picMk id="4" creationId="{CAA0F8D7-FE68-4189-88AC-A45A98464DA7}"/>
          </ac:picMkLst>
        </pc:picChg>
        <pc:picChg chg="add mod modCrop">
          <ac:chgData name="Gerritsen.Ineke" userId="6b62da30-699a-4152-9738-88a051250b68" providerId="ADAL" clId="{EDF1E1D3-2057-4CA4-AA28-202F1E6515CF}" dt="2020-12-16T14:41:54.920" v="70" actId="14100"/>
          <ac:picMkLst>
            <pc:docMk/>
            <pc:sldMk cId="1152403939" sldId="260"/>
            <ac:picMk id="6" creationId="{5CD453CA-CD33-43F8-866E-E77135EFDB03}"/>
          </ac:picMkLst>
        </pc:picChg>
        <pc:picChg chg="add mod">
          <ac:chgData name="Gerritsen.Ineke" userId="6b62da30-699a-4152-9738-88a051250b68" providerId="ADAL" clId="{EDF1E1D3-2057-4CA4-AA28-202F1E6515CF}" dt="2020-12-16T14:41:43.171" v="67" actId="14100"/>
          <ac:picMkLst>
            <pc:docMk/>
            <pc:sldMk cId="1152403939" sldId="260"/>
            <ac:picMk id="1026" creationId="{9EA195D5-3E09-4157-9154-658F8B807E94}"/>
          </ac:picMkLst>
        </pc:picChg>
      </pc:sldChg>
      <pc:sldChg chg="modSp mod">
        <pc:chgData name="Gerritsen.Ineke" userId="6b62da30-699a-4152-9738-88a051250b68" providerId="ADAL" clId="{EDF1E1D3-2057-4CA4-AA28-202F1E6515CF}" dt="2020-12-16T14:16:26.601" v="45" actId="20577"/>
        <pc:sldMkLst>
          <pc:docMk/>
          <pc:sldMk cId="1169976182" sldId="261"/>
        </pc:sldMkLst>
        <pc:spChg chg="mod">
          <ac:chgData name="Gerritsen.Ineke" userId="6b62da30-699a-4152-9738-88a051250b68" providerId="ADAL" clId="{EDF1E1D3-2057-4CA4-AA28-202F1E6515CF}" dt="2020-12-16T14:16:26.601" v="45" actId="20577"/>
          <ac:spMkLst>
            <pc:docMk/>
            <pc:sldMk cId="1169976182" sldId="261"/>
            <ac:spMk id="3" creationId="{702665C4-0E00-455D-BF38-968647CD1641}"/>
          </ac:spMkLst>
        </pc:spChg>
      </pc:sldChg>
      <pc:sldChg chg="addSp delSp modSp mod setBg">
        <pc:chgData name="Gerritsen.Ineke" userId="6b62da30-699a-4152-9738-88a051250b68" providerId="ADAL" clId="{EDF1E1D3-2057-4CA4-AA28-202F1E6515CF}" dt="2020-12-16T14:48:12.646" v="159" actId="1076"/>
        <pc:sldMkLst>
          <pc:docMk/>
          <pc:sldMk cId="1543685685" sldId="262"/>
        </pc:sldMkLst>
        <pc:spChg chg="mod ord">
          <ac:chgData name="Gerritsen.Ineke" userId="6b62da30-699a-4152-9738-88a051250b68" providerId="ADAL" clId="{EDF1E1D3-2057-4CA4-AA28-202F1E6515CF}" dt="2020-12-16T14:48:12.646" v="159" actId="1076"/>
          <ac:spMkLst>
            <pc:docMk/>
            <pc:sldMk cId="1543685685" sldId="262"/>
            <ac:spMk id="2" creationId="{73FA0525-217F-4EC9-A778-28EC97822F04}"/>
          </ac:spMkLst>
        </pc:spChg>
        <pc:spChg chg="del mod">
          <ac:chgData name="Gerritsen.Ineke" userId="6b62da30-699a-4152-9738-88a051250b68" providerId="ADAL" clId="{EDF1E1D3-2057-4CA4-AA28-202F1E6515CF}" dt="2020-12-16T14:44:06.809" v="108" actId="478"/>
          <ac:spMkLst>
            <pc:docMk/>
            <pc:sldMk cId="1543685685" sldId="262"/>
            <ac:spMk id="3" creationId="{9CBF7957-50A1-4DD4-B612-3F6F37940101}"/>
          </ac:spMkLst>
        </pc:spChg>
        <pc:spChg chg="ord">
          <ac:chgData name="Gerritsen.Ineke" userId="6b62da30-699a-4152-9738-88a051250b68" providerId="ADAL" clId="{EDF1E1D3-2057-4CA4-AA28-202F1E6515CF}" dt="2020-12-16T14:44:30.641" v="115" actId="26606"/>
          <ac:spMkLst>
            <pc:docMk/>
            <pc:sldMk cId="1543685685" sldId="262"/>
            <ac:spMk id="4" creationId="{28816F9E-2241-4265-A316-D74191B19A50}"/>
          </ac:spMkLst>
        </pc:spChg>
        <pc:spChg chg="add del">
          <ac:chgData name="Gerritsen.Ineke" userId="6b62da30-699a-4152-9738-88a051250b68" providerId="ADAL" clId="{EDF1E1D3-2057-4CA4-AA28-202F1E6515CF}" dt="2020-12-16T14:44:13.862" v="110" actId="26606"/>
          <ac:spMkLst>
            <pc:docMk/>
            <pc:sldMk cId="1543685685" sldId="262"/>
            <ac:spMk id="75" creationId="{F7DD4F16-A929-482C-B168-387384254529}"/>
          </ac:spMkLst>
        </pc:spChg>
        <pc:spChg chg="add del">
          <ac:chgData name="Gerritsen.Ineke" userId="6b62da30-699a-4152-9738-88a051250b68" providerId="ADAL" clId="{EDF1E1D3-2057-4CA4-AA28-202F1E6515CF}" dt="2020-12-16T14:44:13.862" v="110" actId="26606"/>
          <ac:spMkLst>
            <pc:docMk/>
            <pc:sldMk cId="1543685685" sldId="262"/>
            <ac:spMk id="77" creationId="{E8C4A220-E978-44DF-B951-44ABBA04D14F}"/>
          </ac:spMkLst>
        </pc:spChg>
        <pc:spChg chg="add del">
          <ac:chgData name="Gerritsen.Ineke" userId="6b62da30-699a-4152-9738-88a051250b68" providerId="ADAL" clId="{EDF1E1D3-2057-4CA4-AA28-202F1E6515CF}" dt="2020-12-16T14:44:25.867" v="112" actId="26606"/>
          <ac:spMkLst>
            <pc:docMk/>
            <pc:sldMk cId="1543685685" sldId="262"/>
            <ac:spMk id="2056" creationId="{4E3759DD-698F-4D3A-AF4C-5E44527D3070}"/>
          </ac:spMkLst>
        </pc:spChg>
        <pc:picChg chg="del">
          <ac:chgData name="Gerritsen.Ineke" userId="6b62da30-699a-4152-9738-88a051250b68" providerId="ADAL" clId="{EDF1E1D3-2057-4CA4-AA28-202F1E6515CF}" dt="2020-12-16T14:16:08.794" v="22" actId="478"/>
          <ac:picMkLst>
            <pc:docMk/>
            <pc:sldMk cId="1543685685" sldId="262"/>
            <ac:picMk id="6" creationId="{A10B2465-8C51-44EA-8D97-8EBAC6C25918}"/>
          </ac:picMkLst>
        </pc:picChg>
        <pc:picChg chg="add mod ord">
          <ac:chgData name="Gerritsen.Ineke" userId="6b62da30-699a-4152-9738-88a051250b68" providerId="ADAL" clId="{EDF1E1D3-2057-4CA4-AA28-202F1E6515CF}" dt="2020-12-16T14:44:30.641" v="115" actId="26606"/>
          <ac:picMkLst>
            <pc:docMk/>
            <pc:sldMk cId="1543685685" sldId="262"/>
            <ac:picMk id="2050" creationId="{EFA1C30C-CAA1-4987-B214-D7D15F4C5AFD}"/>
          </ac:picMkLst>
        </pc:picChg>
        <pc:picChg chg="add mod">
          <ac:chgData name="Gerritsen.Ineke" userId="6b62da30-699a-4152-9738-88a051250b68" providerId="ADAL" clId="{EDF1E1D3-2057-4CA4-AA28-202F1E6515CF}" dt="2020-12-16T14:44:30.641" v="115" actId="26606"/>
          <ac:picMkLst>
            <pc:docMk/>
            <pc:sldMk cId="1543685685" sldId="262"/>
            <ac:picMk id="2052" creationId="{27D10980-D6C8-4569-BCEF-30F005C2332E}"/>
          </ac:picMkLst>
        </pc:picChg>
        <pc:picChg chg="add mod ord">
          <ac:chgData name="Gerritsen.Ineke" userId="6b62da30-699a-4152-9738-88a051250b68" providerId="ADAL" clId="{EDF1E1D3-2057-4CA4-AA28-202F1E6515CF}" dt="2020-12-16T14:44:30.641" v="115" actId="26606"/>
          <ac:picMkLst>
            <pc:docMk/>
            <pc:sldMk cId="1543685685" sldId="262"/>
            <ac:picMk id="2054" creationId="{88D08D69-B5DD-4489-9D30-933B8FCDB6DC}"/>
          </ac:picMkLst>
        </pc:picChg>
        <pc:picChg chg="del">
          <ac:chgData name="Gerritsen.Ineke" userId="6b62da30-699a-4152-9738-88a051250b68" providerId="ADAL" clId="{EDF1E1D3-2057-4CA4-AA28-202F1E6515CF}" dt="2020-12-16T14:16:08.176" v="21" actId="478"/>
          <ac:picMkLst>
            <pc:docMk/>
            <pc:sldMk cId="1543685685" sldId="262"/>
            <ac:picMk id="4097" creationId="{DA45135F-7ECF-4533-9383-269E61CD077B}"/>
          </ac:picMkLst>
        </pc:picChg>
      </pc:sldChg>
      <pc:sldChg chg="addSp delSp modSp mod setBg">
        <pc:chgData name="Gerritsen.Ineke" userId="6b62da30-699a-4152-9738-88a051250b68" providerId="ADAL" clId="{EDF1E1D3-2057-4CA4-AA28-202F1E6515CF}" dt="2020-12-16T14:48:17.449" v="160" actId="1076"/>
        <pc:sldMkLst>
          <pc:docMk/>
          <pc:sldMk cId="4125585727" sldId="263"/>
        </pc:sldMkLst>
        <pc:spChg chg="mod">
          <ac:chgData name="Gerritsen.Ineke" userId="6b62da30-699a-4152-9738-88a051250b68" providerId="ADAL" clId="{EDF1E1D3-2057-4CA4-AA28-202F1E6515CF}" dt="2020-12-16T14:48:17.449" v="160" actId="1076"/>
          <ac:spMkLst>
            <pc:docMk/>
            <pc:sldMk cId="4125585727" sldId="263"/>
            <ac:spMk id="2" creationId="{568A22BE-B8E8-415C-8F0E-8FF7D7CD0742}"/>
          </ac:spMkLst>
        </pc:spChg>
        <pc:spChg chg="del mod">
          <ac:chgData name="Gerritsen.Ineke" userId="6b62da30-699a-4152-9738-88a051250b68" providerId="ADAL" clId="{EDF1E1D3-2057-4CA4-AA28-202F1E6515CF}" dt="2020-12-16T14:46:15.510" v="141"/>
          <ac:spMkLst>
            <pc:docMk/>
            <pc:sldMk cId="4125585727" sldId="263"/>
            <ac:spMk id="3" creationId="{6A38EFA4-C397-4A87-A53D-7533E762217C}"/>
          </ac:spMkLst>
        </pc:spChg>
        <pc:spChg chg="add">
          <ac:chgData name="Gerritsen.Ineke" userId="6b62da30-699a-4152-9738-88a051250b68" providerId="ADAL" clId="{EDF1E1D3-2057-4CA4-AA28-202F1E6515CF}" dt="2020-12-16T14:46:51.276" v="145" actId="26606"/>
          <ac:spMkLst>
            <pc:docMk/>
            <pc:sldMk cId="4125585727" sldId="263"/>
            <ac:spMk id="75" creationId="{4E3759DD-698F-4D3A-AF4C-5E44527D3070}"/>
          </ac:spMkLst>
        </pc:spChg>
        <pc:picChg chg="del">
          <ac:chgData name="Gerritsen.Ineke" userId="6b62da30-699a-4152-9738-88a051250b68" providerId="ADAL" clId="{EDF1E1D3-2057-4CA4-AA28-202F1E6515CF}" dt="2020-12-16T14:16:14.291" v="24" actId="478"/>
          <ac:picMkLst>
            <pc:docMk/>
            <pc:sldMk cId="4125585727" sldId="263"/>
            <ac:picMk id="1026" creationId="{929BF19F-6541-4069-8439-C4E9AB028EA4}"/>
          </ac:picMkLst>
        </pc:picChg>
        <pc:picChg chg="del">
          <ac:chgData name="Gerritsen.Ineke" userId="6b62da30-699a-4152-9738-88a051250b68" providerId="ADAL" clId="{EDF1E1D3-2057-4CA4-AA28-202F1E6515CF}" dt="2020-12-16T14:16:14.834" v="25" actId="478"/>
          <ac:picMkLst>
            <pc:docMk/>
            <pc:sldMk cId="4125585727" sldId="263"/>
            <ac:picMk id="1028" creationId="{F83A4E5B-AFAB-4966-B8C0-7F16F66AD0E3}"/>
          </ac:picMkLst>
        </pc:picChg>
        <pc:picChg chg="del">
          <ac:chgData name="Gerritsen.Ineke" userId="6b62da30-699a-4152-9738-88a051250b68" providerId="ADAL" clId="{EDF1E1D3-2057-4CA4-AA28-202F1E6515CF}" dt="2020-12-16T14:16:15.453" v="26" actId="478"/>
          <ac:picMkLst>
            <pc:docMk/>
            <pc:sldMk cId="4125585727" sldId="263"/>
            <ac:picMk id="1030" creationId="{B468103D-CEA9-49A6-8B1D-6E6160ACFB0A}"/>
          </ac:picMkLst>
        </pc:picChg>
        <pc:picChg chg="del">
          <ac:chgData name="Gerritsen.Ineke" userId="6b62da30-699a-4152-9738-88a051250b68" providerId="ADAL" clId="{EDF1E1D3-2057-4CA4-AA28-202F1E6515CF}" dt="2020-12-16T14:16:15.994" v="27" actId="478"/>
          <ac:picMkLst>
            <pc:docMk/>
            <pc:sldMk cId="4125585727" sldId="263"/>
            <ac:picMk id="1032" creationId="{4D92F4FB-3F81-4B3A-B951-33DB8F640E54}"/>
          </ac:picMkLst>
        </pc:picChg>
        <pc:picChg chg="add mod">
          <ac:chgData name="Gerritsen.Ineke" userId="6b62da30-699a-4152-9738-88a051250b68" providerId="ADAL" clId="{EDF1E1D3-2057-4CA4-AA28-202F1E6515CF}" dt="2020-12-16T14:46:55.269" v="147" actId="27614"/>
          <ac:picMkLst>
            <pc:docMk/>
            <pc:sldMk cId="4125585727" sldId="263"/>
            <ac:picMk id="3074" creationId="{D074BC71-4CDF-44A9-A9B3-FBCB8496E8B0}"/>
          </ac:picMkLst>
        </pc:picChg>
        <pc:picChg chg="add mod ord">
          <ac:chgData name="Gerritsen.Ineke" userId="6b62da30-699a-4152-9738-88a051250b68" providerId="ADAL" clId="{EDF1E1D3-2057-4CA4-AA28-202F1E6515CF}" dt="2020-12-16T14:46:55.261" v="146" actId="27614"/>
          <ac:picMkLst>
            <pc:docMk/>
            <pc:sldMk cId="4125585727" sldId="263"/>
            <ac:picMk id="3076" creationId="{3B5F1924-805D-4F4F-BDA2-E774213CC215}"/>
          </ac:picMkLst>
        </pc:picChg>
        <pc:picChg chg="add mod">
          <ac:chgData name="Gerritsen.Ineke" userId="6b62da30-699a-4152-9738-88a051250b68" providerId="ADAL" clId="{EDF1E1D3-2057-4CA4-AA28-202F1E6515CF}" dt="2020-12-16T14:46:55.277" v="148" actId="27614"/>
          <ac:picMkLst>
            <pc:docMk/>
            <pc:sldMk cId="4125585727" sldId="263"/>
            <ac:picMk id="3078" creationId="{92823F18-F26D-4C5C-BCA3-804DFF6588AB}"/>
          </ac:picMkLst>
        </pc:picChg>
      </pc:sldChg>
      <pc:sldChg chg="modSp mod">
        <pc:chgData name="Gerritsen.Ineke" userId="6b62da30-699a-4152-9738-88a051250b68" providerId="ADAL" clId="{EDF1E1D3-2057-4CA4-AA28-202F1E6515CF}" dt="2020-12-16T14:47:39.069" v="156" actId="404"/>
        <pc:sldMkLst>
          <pc:docMk/>
          <pc:sldMk cId="3719527010" sldId="264"/>
        </pc:sldMkLst>
        <pc:spChg chg="mod">
          <ac:chgData name="Gerritsen.Ineke" userId="6b62da30-699a-4152-9738-88a051250b68" providerId="ADAL" clId="{EDF1E1D3-2057-4CA4-AA28-202F1E6515CF}" dt="2020-12-16T14:47:39.069" v="156" actId="404"/>
          <ac:spMkLst>
            <pc:docMk/>
            <pc:sldMk cId="3719527010" sldId="264"/>
            <ac:spMk id="3" creationId="{53D8ED4D-4BCB-4A75-8452-1DD5C2577EB3}"/>
          </ac:spMkLst>
        </pc:spChg>
      </pc:sldChg>
      <pc:sldChg chg="addSp delSp modSp add mod ord setBg delDesignElem">
        <pc:chgData name="Gerritsen.Ineke" userId="6b62da30-699a-4152-9738-88a051250b68" providerId="ADAL" clId="{EDF1E1D3-2057-4CA4-AA28-202F1E6515CF}" dt="2020-12-16T14:47:32.916" v="155"/>
        <pc:sldMkLst>
          <pc:docMk/>
          <pc:sldMk cId="3405373701" sldId="265"/>
        </pc:sldMkLst>
        <pc:spChg chg="mod">
          <ac:chgData name="Gerritsen.Ineke" userId="6b62da30-699a-4152-9738-88a051250b68" providerId="ADAL" clId="{EDF1E1D3-2057-4CA4-AA28-202F1E6515CF}" dt="2020-12-16T14:47:23.513" v="151" actId="26606"/>
          <ac:spMkLst>
            <pc:docMk/>
            <pc:sldMk cId="3405373701" sldId="265"/>
            <ac:spMk id="2" creationId="{0FD41839-990E-4BC7-9C87-3EA6CEF92F42}"/>
          </ac:spMkLst>
        </pc:spChg>
        <pc:spChg chg="mod">
          <ac:chgData name="Gerritsen.Ineke" userId="6b62da30-699a-4152-9738-88a051250b68" providerId="ADAL" clId="{EDF1E1D3-2057-4CA4-AA28-202F1E6515CF}" dt="2020-12-16T14:47:27.136" v="153" actId="403"/>
          <ac:spMkLst>
            <pc:docMk/>
            <pc:sldMk cId="3405373701" sldId="265"/>
            <ac:spMk id="3" creationId="{53D8ED4D-4BCB-4A75-8452-1DD5C2577EB3}"/>
          </ac:spMkLst>
        </pc:spChg>
        <pc:spChg chg="del">
          <ac:chgData name="Gerritsen.Ineke" userId="6b62da30-699a-4152-9738-88a051250b68" providerId="ADAL" clId="{EDF1E1D3-2057-4CA4-AA28-202F1E6515CF}" dt="2020-12-16T14:47:14.357" v="150"/>
          <ac:spMkLst>
            <pc:docMk/>
            <pc:sldMk cId="3405373701" sldId="265"/>
            <ac:spMk id="71" creationId="{23D9B6CF-87DD-47C7-B38D-7C5353D4DC9D}"/>
          </ac:spMkLst>
        </pc:spChg>
        <pc:spChg chg="del">
          <ac:chgData name="Gerritsen.Ineke" userId="6b62da30-699a-4152-9738-88a051250b68" providerId="ADAL" clId="{EDF1E1D3-2057-4CA4-AA28-202F1E6515CF}" dt="2020-12-16T14:47:14.357" v="150"/>
          <ac:spMkLst>
            <pc:docMk/>
            <pc:sldMk cId="3405373701" sldId="265"/>
            <ac:spMk id="73" creationId="{EFE2328B-DA12-4B90-BD82-3CCF13AF6C83}"/>
          </ac:spMkLst>
        </pc:spChg>
        <pc:spChg chg="del">
          <ac:chgData name="Gerritsen.Ineke" userId="6b62da30-699a-4152-9738-88a051250b68" providerId="ADAL" clId="{EDF1E1D3-2057-4CA4-AA28-202F1E6515CF}" dt="2020-12-16T14:47:14.357" v="150"/>
          <ac:spMkLst>
            <pc:docMk/>
            <pc:sldMk cId="3405373701" sldId="265"/>
            <ac:spMk id="75" creationId="{F77FF0B6-332F-4842-A5F8-EA360BD5FF84}"/>
          </ac:spMkLst>
        </pc:spChg>
        <pc:spChg chg="add">
          <ac:chgData name="Gerritsen.Ineke" userId="6b62da30-699a-4152-9738-88a051250b68" providerId="ADAL" clId="{EDF1E1D3-2057-4CA4-AA28-202F1E6515CF}" dt="2020-12-16T14:47:23.513" v="151" actId="26606"/>
          <ac:spMkLst>
            <pc:docMk/>
            <pc:sldMk cId="3405373701" sldId="265"/>
            <ac:spMk id="3076" creationId="{419501C6-F015-4273-AF88-E0F6C853899F}"/>
          </ac:spMkLst>
        </pc:spChg>
        <pc:spChg chg="add">
          <ac:chgData name="Gerritsen.Ineke" userId="6b62da30-699a-4152-9738-88a051250b68" providerId="ADAL" clId="{EDF1E1D3-2057-4CA4-AA28-202F1E6515CF}" dt="2020-12-16T14:47:23.513" v="151" actId="26606"/>
          <ac:spMkLst>
            <pc:docMk/>
            <pc:sldMk cId="3405373701" sldId="265"/>
            <ac:spMk id="3077" creationId="{CA677DB7-5829-45BD-9754-5EC484CC4253}"/>
          </ac:spMkLst>
        </pc:spChg>
        <pc:picChg chg="mod">
          <ac:chgData name="Gerritsen.Ineke" userId="6b62da30-699a-4152-9738-88a051250b68" providerId="ADAL" clId="{EDF1E1D3-2057-4CA4-AA28-202F1E6515CF}" dt="2020-12-16T14:47:23.513" v="151" actId="26606"/>
          <ac:picMkLst>
            <pc:docMk/>
            <pc:sldMk cId="3405373701" sldId="265"/>
            <ac:picMk id="3074" creationId="{613269B6-C3CA-4032-B744-364261FFE442}"/>
          </ac:picMkLst>
        </pc:picChg>
      </pc:sldChg>
      <pc:sldChg chg="delSp add setBg delDesignElem">
        <pc:chgData name="Gerritsen.Ineke" userId="6b62da30-699a-4152-9738-88a051250b68" providerId="ADAL" clId="{EDF1E1D3-2057-4CA4-AA28-202F1E6515CF}" dt="2020-12-16T14:54:45.946" v="162"/>
        <pc:sldMkLst>
          <pc:docMk/>
          <pc:sldMk cId="1775842346" sldId="266"/>
        </pc:sldMkLst>
        <pc:spChg chg="del">
          <ac:chgData name="Gerritsen.Ineke" userId="6b62da30-699a-4152-9738-88a051250b68" providerId="ADAL" clId="{EDF1E1D3-2057-4CA4-AA28-202F1E6515CF}" dt="2020-12-16T14:54:45.946" v="162"/>
          <ac:spMkLst>
            <pc:docMk/>
            <pc:sldMk cId="1775842346" sldId="266"/>
            <ac:spMk id="71" creationId="{E9F26AF7-9AC1-49A4-8F89-2C63E1C0A0B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le wolkenkrabbers staan leeg, toch stijgt de huizenprijs in China | Trouw">
            <a:extLst>
              <a:ext uri="{FF2B5EF4-FFF2-40B4-BE49-F238E27FC236}">
                <a16:creationId xmlns:a16="http://schemas.microsoft.com/office/drawing/2014/main" id="{03E35B36-9D2B-4841-A727-1EB907644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8" b="7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AD1C593-33E7-41F1-9E5C-1752BFD73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640318"/>
            <a:ext cx="8991600" cy="1138773"/>
          </a:xfrm>
          <a:solidFill>
            <a:schemeClr val="bg1">
              <a:alpha val="7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nl-NL" b="1" dirty="0">
                <a:solidFill>
                  <a:schemeClr val="tx1"/>
                </a:solidFill>
              </a:rPr>
              <a:t>WOLKENKRABBERS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5E55E5-7E17-453E-836E-116C3B90D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70171"/>
            <a:ext cx="6801612" cy="814079"/>
          </a:xfrm>
        </p:spPr>
        <p:txBody>
          <a:bodyPr>
            <a:normAutofit/>
          </a:bodyPr>
          <a:lstStyle/>
          <a:p>
            <a:r>
              <a:rPr lang="nl-NL" sz="3200" b="1" dirty="0">
                <a:solidFill>
                  <a:srgbClr val="FFFFFF"/>
                </a:solidFill>
              </a:rPr>
              <a:t>IN BEIJING </a:t>
            </a:r>
          </a:p>
        </p:txBody>
      </p:sp>
    </p:spTree>
    <p:extLst>
      <p:ext uri="{BB962C8B-B14F-4D97-AF65-F5344CB8AC3E}">
        <p14:creationId xmlns:p14="http://schemas.microsoft.com/office/powerpoint/2010/main" val="187151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94345-39C7-4771-BE22-6F0DE2764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zijn wolkenkrabbers? </a:t>
            </a:r>
          </a:p>
        </p:txBody>
      </p:sp>
      <p:pic>
        <p:nvPicPr>
          <p:cNvPr id="2050" name="Picture 2" descr="Adopteer een wolk - Adopteer een wolk">
            <a:extLst>
              <a:ext uri="{FF2B5EF4-FFF2-40B4-BE49-F238E27FC236}">
                <a16:creationId xmlns:a16="http://schemas.microsoft.com/office/drawing/2014/main" id="{9AF7B833-FC93-48AE-8CEF-1614FFEDB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2" t="16027" r="19266" b="18151"/>
          <a:stretch/>
        </p:blipFill>
        <p:spPr bwMode="auto">
          <a:xfrm>
            <a:off x="967408" y="2758404"/>
            <a:ext cx="4931762" cy="288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undesstraße 200 - Wikipedia">
            <a:extLst>
              <a:ext uri="{FF2B5EF4-FFF2-40B4-BE49-F238E27FC236}">
                <a16:creationId xmlns:a16="http://schemas.microsoft.com/office/drawing/2014/main" id="{C65C4B0F-8AE1-4AF6-8092-06FCE00EE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32" y="2654442"/>
            <a:ext cx="5150566" cy="309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8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81A439-15ED-476E-BD6F-B8D103140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487282"/>
            <a:ext cx="7729728" cy="1188720"/>
          </a:xfrm>
        </p:spPr>
        <p:txBody>
          <a:bodyPr/>
          <a:lstStyle/>
          <a:p>
            <a:r>
              <a:rPr lang="nl-NL" dirty="0"/>
              <a:t>Wolkenkrabbers in </a:t>
            </a:r>
            <a:r>
              <a:rPr lang="nl-NL" dirty="0" err="1"/>
              <a:t>beijing</a:t>
            </a:r>
            <a:endParaRPr lang="nl-NL" dirty="0"/>
          </a:p>
        </p:txBody>
      </p:sp>
      <p:pic>
        <p:nvPicPr>
          <p:cNvPr id="3074" name="Picture 2" descr="China World Trade Center Tower 3 - Vertical World Circuit">
            <a:extLst>
              <a:ext uri="{FF2B5EF4-FFF2-40B4-BE49-F238E27FC236}">
                <a16:creationId xmlns:a16="http://schemas.microsoft.com/office/drawing/2014/main" id="{9A3796C6-C14D-4E16-AC5B-A31E598D1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4" r="26471"/>
          <a:stretch/>
        </p:blipFill>
        <p:spPr bwMode="auto">
          <a:xfrm>
            <a:off x="704849" y="2023334"/>
            <a:ext cx="3856383" cy="3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ortune Financial Center - The Skyscraper Center">
            <a:extLst>
              <a:ext uri="{FF2B5EF4-FFF2-40B4-BE49-F238E27FC236}">
                <a16:creationId xmlns:a16="http://schemas.microsoft.com/office/drawing/2014/main" id="{375ACE7F-52BA-4F24-AE6D-696654A1B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07" y="2116101"/>
            <a:ext cx="2097985" cy="381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tart bouw CCTV ontworpen door Koolhaas - architectenweb.nl">
            <a:extLst>
              <a:ext uri="{FF2B5EF4-FFF2-40B4-BE49-F238E27FC236}">
                <a16:creationId xmlns:a16="http://schemas.microsoft.com/office/drawing/2014/main" id="{DCB4F955-176B-4A3A-A3B0-EAF1F80B63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5" r="15129"/>
          <a:stretch/>
        </p:blipFill>
        <p:spPr bwMode="auto">
          <a:xfrm>
            <a:off x="7630767" y="2116100"/>
            <a:ext cx="3659164" cy="381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FD377F98-D5CC-4AF5-A558-B1325B93A06C}"/>
              </a:ext>
            </a:extLst>
          </p:cNvPr>
          <p:cNvSpPr/>
          <p:nvPr/>
        </p:nvSpPr>
        <p:spPr>
          <a:xfrm>
            <a:off x="704849" y="5798502"/>
            <a:ext cx="3856382" cy="745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800" kern="14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China World Trade Center </a:t>
            </a:r>
            <a:r>
              <a:rPr lang="nl-NL" sz="1800" kern="1400" dirty="0" err="1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  <a:r>
              <a:rPr lang="nl-NL" sz="1800" kern="14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E8D3172-6C70-4657-9B59-4BB7CF59FA8B}"/>
              </a:ext>
            </a:extLst>
          </p:cNvPr>
          <p:cNvSpPr/>
          <p:nvPr/>
        </p:nvSpPr>
        <p:spPr>
          <a:xfrm>
            <a:off x="5047007" y="5823827"/>
            <a:ext cx="2097985" cy="745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800" kern="1400" dirty="0" err="1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Fortune</a:t>
            </a:r>
            <a:r>
              <a:rPr lang="nl-NL" sz="1800" kern="14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kern="1400" dirty="0" err="1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Plaza</a:t>
            </a:r>
            <a:r>
              <a:rPr lang="nl-NL" sz="1800" kern="14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Office Building 1 </a:t>
            </a:r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F2E0668-A060-48B1-9D17-14C48065CD01}"/>
              </a:ext>
            </a:extLst>
          </p:cNvPr>
          <p:cNvSpPr/>
          <p:nvPr/>
        </p:nvSpPr>
        <p:spPr>
          <a:xfrm>
            <a:off x="7630767" y="5823827"/>
            <a:ext cx="3659164" cy="745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800" kern="14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CCTV-hoofdkantoor, bijgenaamd </a:t>
            </a:r>
          </a:p>
          <a:p>
            <a:pPr algn="ctr"/>
            <a:r>
              <a:rPr lang="nl-NL" kern="1400" dirty="0">
                <a:solidFill>
                  <a:srgbClr val="000000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nl-NL" sz="1800" kern="14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Big Shorts’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8777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CE187F-848C-4C24-9216-BDAC3020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 err="1"/>
              <a:t>Zelf</a:t>
            </a:r>
            <a:r>
              <a:rPr lang="en-US" sz="3200" dirty="0"/>
              <a:t> </a:t>
            </a:r>
            <a:r>
              <a:rPr lang="en-US" sz="3200" dirty="0" err="1"/>
              <a:t>maken</a:t>
            </a:r>
            <a:r>
              <a:rPr lang="en-US" sz="3200" dirty="0"/>
              <a:t>!  </a:t>
            </a:r>
          </a:p>
        </p:txBody>
      </p:sp>
      <p:pic>
        <p:nvPicPr>
          <p:cNvPr id="6" name="Afbeelding 5" descr="Huisjes van melkpakken. Foto geplaatst door Mamamelian op Welke.nl">
            <a:extLst>
              <a:ext uri="{FF2B5EF4-FFF2-40B4-BE49-F238E27FC236}">
                <a16:creationId xmlns:a16="http://schemas.microsoft.com/office/drawing/2014/main" id="{5CD453CA-CD33-43F8-866E-E77135EFDB0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" r="8519" b="35131"/>
          <a:stretch/>
        </p:blipFill>
        <p:spPr bwMode="auto">
          <a:xfrm>
            <a:off x="1736035" y="292904"/>
            <a:ext cx="4240509" cy="3735755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Knutselen voor Sinterklaas en Kerst: huisjes maken van een melkpak">
            <a:extLst>
              <a:ext uri="{FF2B5EF4-FFF2-40B4-BE49-F238E27FC236}">
                <a16:creationId xmlns:a16="http://schemas.microsoft.com/office/drawing/2014/main" id="{9EA195D5-3E09-4157-9154-658F8B807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/>
          <a:stretch/>
        </p:blipFill>
        <p:spPr bwMode="auto">
          <a:xfrm>
            <a:off x="6215457" y="292904"/>
            <a:ext cx="4351655" cy="373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E67B0F8-A3CF-447D-A196-B057ED0CF657}"/>
              </a:ext>
            </a:extLst>
          </p:cNvPr>
          <p:cNvSpPr txBox="1"/>
          <p:nvPr/>
        </p:nvSpPr>
        <p:spPr>
          <a:xfrm>
            <a:off x="4628212" y="5592323"/>
            <a:ext cx="3393704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sz="2800" dirty="0"/>
              <a:t>Wat ga je doen?</a:t>
            </a:r>
          </a:p>
          <a:p>
            <a:pPr algn="ctr">
              <a:spcAft>
                <a:spcPts val="600"/>
              </a:spcAft>
            </a:pPr>
            <a:r>
              <a:rPr lang="nl-NL" sz="2800" dirty="0"/>
              <a:t>Wat heb je nodig?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24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erfvlekken verwijderen - de gouden raad van Tante Kaat">
            <a:extLst>
              <a:ext uri="{FF2B5EF4-FFF2-40B4-BE49-F238E27FC236}">
                <a16:creationId xmlns:a16="http://schemas.microsoft.com/office/drawing/2014/main" id="{27D10980-D6C8-4569-BCEF-30F005C23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" r="31304" b="2"/>
          <a:stretch/>
        </p:blipFill>
        <p:spPr bwMode="auto">
          <a:xfrm>
            <a:off x="2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chort | meervilt!">
            <a:extLst>
              <a:ext uri="{FF2B5EF4-FFF2-40B4-BE49-F238E27FC236}">
                <a16:creationId xmlns:a16="http://schemas.microsoft.com/office/drawing/2014/main" id="{88D08D69-B5DD-4489-9D30-933B8FCDB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4" r="7576"/>
          <a:stretch/>
        </p:blipFill>
        <p:spPr bwMode="auto">
          <a:xfrm>
            <a:off x="4064204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oe schilder je met watergedragen verf? | Onlineverf.nl">
            <a:extLst>
              <a:ext uri="{FF2B5EF4-FFF2-40B4-BE49-F238E27FC236}">
                <a16:creationId xmlns:a16="http://schemas.microsoft.com/office/drawing/2014/main" id="{EFA1C30C-CAA1-4987-B214-D7D15F4C5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1" r="30654" b="-1"/>
          <a:stretch/>
        </p:blipFill>
        <p:spPr bwMode="auto">
          <a:xfrm>
            <a:off x="8128407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3FA0525-217F-4EC9-A778-28EC9782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548" y="5135216"/>
            <a:ext cx="8991600" cy="1139688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600" dirty="0"/>
              <a:t>Les 1- wat </a:t>
            </a:r>
            <a:r>
              <a:rPr lang="en-US" sz="3600" dirty="0" err="1"/>
              <a:t>heb</a:t>
            </a:r>
            <a:r>
              <a:rPr lang="en-US" sz="3600" dirty="0"/>
              <a:t> je </a:t>
            </a:r>
            <a:r>
              <a:rPr lang="en-US" sz="3600" dirty="0" err="1"/>
              <a:t>nodig</a:t>
            </a:r>
            <a:r>
              <a:rPr lang="en-US" sz="3600" dirty="0"/>
              <a:t>?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8816F9E-2241-4265-A316-D74191B19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548" y="14842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368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7" name="Rectangle 7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D41839-990E-4BC7-9C87-3EA6CEF9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Opruimen!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D8ED4D-4BCB-4A75-8452-1DD5C257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822" y="4352544"/>
            <a:ext cx="2410650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10 min.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alles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opruimen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! </a:t>
            </a:r>
          </a:p>
        </p:txBody>
      </p:sp>
      <p:pic>
        <p:nvPicPr>
          <p:cNvPr id="3074" name="Picture 2" descr="Opruimen - runningrita">
            <a:extLst>
              <a:ext uri="{FF2B5EF4-FFF2-40B4-BE49-F238E27FC236}">
                <a16:creationId xmlns:a16="http://schemas.microsoft.com/office/drawing/2014/main" id="{613269B6-C3CA-4032-B744-364261FFE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581" y="640080"/>
            <a:ext cx="5263134" cy="526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373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E187F-848C-4C24-9216-BDAC3020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 err="1"/>
              <a:t>Zelf</a:t>
            </a:r>
            <a:r>
              <a:rPr lang="en-US" sz="3200" dirty="0"/>
              <a:t> </a:t>
            </a:r>
            <a:r>
              <a:rPr lang="en-US" sz="3200" dirty="0" err="1"/>
              <a:t>maken</a:t>
            </a:r>
            <a:r>
              <a:rPr lang="en-US" sz="3200" dirty="0"/>
              <a:t>!  </a:t>
            </a:r>
          </a:p>
        </p:txBody>
      </p:sp>
      <p:pic>
        <p:nvPicPr>
          <p:cNvPr id="6" name="Afbeelding 5" descr="Huisjes van melkpakken. Foto geplaatst door Mamamelian op Welke.nl">
            <a:extLst>
              <a:ext uri="{FF2B5EF4-FFF2-40B4-BE49-F238E27FC236}">
                <a16:creationId xmlns:a16="http://schemas.microsoft.com/office/drawing/2014/main" id="{5CD453CA-CD33-43F8-866E-E77135EFDB0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" r="8519" b="35131"/>
          <a:stretch/>
        </p:blipFill>
        <p:spPr bwMode="auto">
          <a:xfrm>
            <a:off x="1736035" y="292904"/>
            <a:ext cx="4240509" cy="3735755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Knutselen voor Sinterklaas en Kerst: huisjes maken van een melkpak">
            <a:extLst>
              <a:ext uri="{FF2B5EF4-FFF2-40B4-BE49-F238E27FC236}">
                <a16:creationId xmlns:a16="http://schemas.microsoft.com/office/drawing/2014/main" id="{9EA195D5-3E09-4157-9154-658F8B807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/>
          <a:stretch/>
        </p:blipFill>
        <p:spPr bwMode="auto">
          <a:xfrm>
            <a:off x="6215457" y="292904"/>
            <a:ext cx="4351655" cy="373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E67B0F8-A3CF-447D-A196-B057ED0CF657}"/>
              </a:ext>
            </a:extLst>
          </p:cNvPr>
          <p:cNvSpPr txBox="1"/>
          <p:nvPr/>
        </p:nvSpPr>
        <p:spPr>
          <a:xfrm>
            <a:off x="4628212" y="5592323"/>
            <a:ext cx="3393704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sz="2800" dirty="0"/>
              <a:t>Wat ga je doen?</a:t>
            </a:r>
          </a:p>
          <a:p>
            <a:pPr algn="ctr">
              <a:spcAft>
                <a:spcPts val="600"/>
              </a:spcAft>
            </a:pPr>
            <a:r>
              <a:rPr lang="nl-NL" sz="2800" dirty="0"/>
              <a:t>Wat heb je nodig?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584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8A22BE-B8E8-415C-8F0E-8FF7D7CD0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206" y="5265885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/>
              <a:t>Les 2 - Wat heb je nodig? </a:t>
            </a:r>
          </a:p>
        </p:txBody>
      </p:sp>
      <p:pic>
        <p:nvPicPr>
          <p:cNvPr id="3074" name="Picture 2" descr="Afbeelding met tekst, kantoorartikelen, visitekaartje, envelop&#10;&#10;Automatisch gegenereerde beschrijving">
            <a:extLst>
              <a:ext uri="{FF2B5EF4-FFF2-40B4-BE49-F238E27FC236}">
                <a16:creationId xmlns:a16="http://schemas.microsoft.com/office/drawing/2014/main" id="{D074BC71-4CDF-44A9-A9B3-FBCB8496E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1" y="959734"/>
            <a:ext cx="3430863" cy="255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fbeelding met schaar, gereedschap&#10;&#10;Automatisch gegenereerde beschrijving">
            <a:extLst>
              <a:ext uri="{FF2B5EF4-FFF2-40B4-BE49-F238E27FC236}">
                <a16:creationId xmlns:a16="http://schemas.microsoft.com/office/drawing/2014/main" id="{92823F18-F26D-4C5C-BCA3-804DFF658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4729" y="587858"/>
            <a:ext cx="3324555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fbeelding met tekst, toiletbenodigdheden&#10;&#10;Automatisch gegenereerde beschrijving">
            <a:extLst>
              <a:ext uri="{FF2B5EF4-FFF2-40B4-BE49-F238E27FC236}">
                <a16:creationId xmlns:a16="http://schemas.microsoft.com/office/drawing/2014/main" id="{3B5F1924-805D-4F4F-BDA2-E774213CC2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6408" y="587857"/>
            <a:ext cx="2608214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585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3D9B6CF-87DD-47C7-B38D-7C5353D4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D41839-990E-4BC7-9C87-3EA6CEF9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2133600"/>
            <a:ext cx="3044952" cy="1898904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Opruimen!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D8ED4D-4BCB-4A75-8452-1DD5C257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088" y="4352543"/>
            <a:ext cx="2668122" cy="138798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10 min.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alles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opruimen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!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E2328B-DA12-4B90-BD82-3CCF13AF6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77FF0B6-332F-4842-A5F8-EA360BD5F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0412" y="802767"/>
            <a:ext cx="6565392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Opruimen - runningrita">
            <a:extLst>
              <a:ext uri="{FF2B5EF4-FFF2-40B4-BE49-F238E27FC236}">
                <a16:creationId xmlns:a16="http://schemas.microsoft.com/office/drawing/2014/main" id="{613269B6-C3CA-4032-B744-364261FFE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4268" y="1122807"/>
            <a:ext cx="4297680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527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EC8945D-FF89-4BEB-AF61-B5F4CE0F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nl-NL" dirty="0"/>
              <a:t>BESPREKEN!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2665C4-0E00-455D-BF38-968647CD1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/>
          </a:bodyPr>
          <a:lstStyle/>
          <a:p>
            <a:r>
              <a:rPr lang="nl-NL" sz="2800" b="1" dirty="0">
                <a:solidFill>
                  <a:srgbClr val="FFFFFF"/>
                </a:solidFill>
              </a:rPr>
              <a:t>Wat is er goed? </a:t>
            </a:r>
          </a:p>
          <a:p>
            <a:r>
              <a:rPr lang="nl-NL" sz="2800" b="1" dirty="0">
                <a:solidFill>
                  <a:srgbClr val="FFFFFF"/>
                </a:solidFill>
              </a:rPr>
              <a:t>Wat kan er beter?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Leef² - Als praten alleen niet helpt, het kan ook anders!">
            <a:extLst>
              <a:ext uri="{FF2B5EF4-FFF2-40B4-BE49-F238E27FC236}">
                <a16:creationId xmlns:a16="http://schemas.microsoft.com/office/drawing/2014/main" id="{983ECA3A-CE57-498F-A953-931833F9F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4692" y="1712835"/>
            <a:ext cx="4159568" cy="311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97618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C824ED-CE2A-4B66-BFC3-B6F636C653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CE1433-C361-48C7-8F14-03A6521727E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08F822-F5A8-4AA3-9A2D-8EB904ADFB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97</Words>
  <Application>Microsoft Office PowerPoint</Application>
  <PresentationFormat>Breedbeeld</PresentationFormat>
  <Paragraphs>23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Pakket</vt:lpstr>
      <vt:lpstr>WOLKENKRABBERS</vt:lpstr>
      <vt:lpstr>Wat zijn wolkenkrabbers? </vt:lpstr>
      <vt:lpstr>Wolkenkrabbers in beijing</vt:lpstr>
      <vt:lpstr>Zelf maken!  </vt:lpstr>
      <vt:lpstr>Les 1- wat heb je nodig? </vt:lpstr>
      <vt:lpstr>Opruimen! </vt:lpstr>
      <vt:lpstr>Zelf maken!  </vt:lpstr>
      <vt:lpstr>Les 2 - Wat heb je nodig? </vt:lpstr>
      <vt:lpstr>Opruimen! </vt:lpstr>
      <vt:lpstr>BESPREKEN!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WOLKENKRABBERS</dc:title>
  <dc:creator>Gerritsen.Ineke</dc:creator>
  <cp:lastModifiedBy>Gerritsen.Ineke</cp:lastModifiedBy>
  <cp:revision>1</cp:revision>
  <dcterms:created xsi:type="dcterms:W3CDTF">2020-12-16T14:47:23Z</dcterms:created>
  <dcterms:modified xsi:type="dcterms:W3CDTF">2020-12-16T14:55:19Z</dcterms:modified>
</cp:coreProperties>
</file>