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  <p:sldId id="258" r:id="rId3"/>
    <p:sldId id="259" r:id="rId4"/>
    <p:sldId id="260" r:id="rId5"/>
    <p:sldId id="262" r:id="rId6"/>
    <p:sldId id="265" r:id="rId7"/>
    <p:sldId id="266" r:id="rId8"/>
    <p:sldId id="263" r:id="rId9"/>
    <p:sldId id="264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le wolkenkrabbers staan leeg, toch stijgt de huizenprijs in China | Trouw">
            <a:extLst>
              <a:ext uri="{FF2B5EF4-FFF2-40B4-BE49-F238E27FC236}">
                <a16:creationId xmlns:a16="http://schemas.microsoft.com/office/drawing/2014/main" id="{03E35B36-9D2B-4841-A727-1EB907644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8" b="75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AD1C593-33E7-41F1-9E5C-1752BFD73C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640318"/>
            <a:ext cx="8991600" cy="1138773"/>
          </a:xfrm>
          <a:solidFill>
            <a:schemeClr val="bg1">
              <a:alpha val="7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nl-NL" b="1" dirty="0">
                <a:solidFill>
                  <a:schemeClr val="tx1"/>
                </a:solidFill>
              </a:rPr>
              <a:t>WOLKENKRABBERS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95E55E5-7E17-453E-836E-116C3B90D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70171"/>
            <a:ext cx="6801612" cy="814079"/>
          </a:xfrm>
        </p:spPr>
        <p:txBody>
          <a:bodyPr>
            <a:normAutofit/>
          </a:bodyPr>
          <a:lstStyle/>
          <a:p>
            <a:r>
              <a:rPr lang="nl-NL" sz="3200" b="1" dirty="0">
                <a:solidFill>
                  <a:srgbClr val="FFFFFF"/>
                </a:solidFill>
              </a:rPr>
              <a:t>IN BEIJING </a:t>
            </a:r>
          </a:p>
        </p:txBody>
      </p:sp>
    </p:spTree>
    <p:extLst>
      <p:ext uri="{BB962C8B-B14F-4D97-AF65-F5344CB8AC3E}">
        <p14:creationId xmlns:p14="http://schemas.microsoft.com/office/powerpoint/2010/main" val="187151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7A94345-39C7-4771-BE22-6F0DE2764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1800"/>
              <a:t>Wat zijn wolkenkrabbers? </a:t>
            </a:r>
          </a:p>
        </p:txBody>
      </p:sp>
      <p:pic>
        <p:nvPicPr>
          <p:cNvPr id="2050" name="Picture 2" descr="Adopteer een wolk - Adopteer een wolk">
            <a:extLst>
              <a:ext uri="{FF2B5EF4-FFF2-40B4-BE49-F238E27FC236}">
                <a16:creationId xmlns:a16="http://schemas.microsoft.com/office/drawing/2014/main" id="{9AF7B833-FC93-48AE-8CEF-1614FFEDBA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2" t="16027" r="19266" b="18151"/>
          <a:stretch/>
        </p:blipFill>
        <p:spPr bwMode="auto">
          <a:xfrm>
            <a:off x="5294376" y="1440725"/>
            <a:ext cx="6257544" cy="3661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380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81A439-15ED-476E-BD6F-B8D103140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2000"/>
              <a:t>Wolkenkrabber in beijing</a:t>
            </a:r>
          </a:p>
        </p:txBody>
      </p:sp>
      <p:pic>
        <p:nvPicPr>
          <p:cNvPr id="3078" name="Picture 6" descr="Start bouw CCTV ontworpen door Koolhaas - architectenweb.nl">
            <a:extLst>
              <a:ext uri="{FF2B5EF4-FFF2-40B4-BE49-F238E27FC236}">
                <a16:creationId xmlns:a16="http://schemas.microsoft.com/office/drawing/2014/main" id="{DCB4F955-176B-4A3A-A3B0-EAF1F80B63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5" r="15129"/>
          <a:stretch/>
        </p:blipFill>
        <p:spPr bwMode="auto">
          <a:xfrm>
            <a:off x="5897966" y="640080"/>
            <a:ext cx="5050364" cy="526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777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E187F-848C-4C24-9216-BDAC30209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 err="1"/>
              <a:t>Zelf</a:t>
            </a:r>
            <a:r>
              <a:rPr lang="en-US" sz="3200" dirty="0"/>
              <a:t> </a:t>
            </a:r>
            <a:r>
              <a:rPr lang="en-US" sz="3200" dirty="0" err="1"/>
              <a:t>maken</a:t>
            </a:r>
            <a:r>
              <a:rPr lang="en-US" sz="3200" dirty="0"/>
              <a:t>!  </a:t>
            </a:r>
          </a:p>
        </p:txBody>
      </p:sp>
      <p:pic>
        <p:nvPicPr>
          <p:cNvPr id="6" name="Afbeelding 5" descr="Huisjes van melkpakken. Foto geplaatst door Mamamelian op Welke.nl">
            <a:extLst>
              <a:ext uri="{FF2B5EF4-FFF2-40B4-BE49-F238E27FC236}">
                <a16:creationId xmlns:a16="http://schemas.microsoft.com/office/drawing/2014/main" id="{5CD453CA-CD33-43F8-866E-E77135EFDB0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8" r="8519" b="35131"/>
          <a:stretch/>
        </p:blipFill>
        <p:spPr bwMode="auto">
          <a:xfrm>
            <a:off x="1736035" y="292904"/>
            <a:ext cx="4240509" cy="3735755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Knutselen voor Sinterklaas en Kerst: huisjes maken van een melkpak">
            <a:extLst>
              <a:ext uri="{FF2B5EF4-FFF2-40B4-BE49-F238E27FC236}">
                <a16:creationId xmlns:a16="http://schemas.microsoft.com/office/drawing/2014/main" id="{9EA195D5-3E09-4157-9154-658F8B807E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3"/>
          <a:stretch/>
        </p:blipFill>
        <p:spPr bwMode="auto">
          <a:xfrm>
            <a:off x="6215457" y="292904"/>
            <a:ext cx="4351655" cy="373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EE67B0F8-A3CF-447D-A196-B057ED0CF657}"/>
              </a:ext>
            </a:extLst>
          </p:cNvPr>
          <p:cNvSpPr txBox="1"/>
          <p:nvPr/>
        </p:nvSpPr>
        <p:spPr>
          <a:xfrm>
            <a:off x="4628212" y="5592323"/>
            <a:ext cx="3393704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nl-NL" sz="2800" dirty="0"/>
              <a:t>Wat ga je doen?</a:t>
            </a:r>
          </a:p>
          <a:p>
            <a:pPr algn="ctr">
              <a:spcAft>
                <a:spcPts val="600"/>
              </a:spcAft>
            </a:pPr>
            <a:r>
              <a:rPr lang="nl-NL" sz="2800" dirty="0"/>
              <a:t>Wat heb je nodig?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2403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erfvlekken verwijderen - de gouden raad van Tante Kaat">
            <a:extLst>
              <a:ext uri="{FF2B5EF4-FFF2-40B4-BE49-F238E27FC236}">
                <a16:creationId xmlns:a16="http://schemas.microsoft.com/office/drawing/2014/main" id="{27D10980-D6C8-4569-BCEF-30F005C233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0" r="31304" b="2"/>
          <a:stretch/>
        </p:blipFill>
        <p:spPr bwMode="auto">
          <a:xfrm>
            <a:off x="2" y="-1"/>
            <a:ext cx="4063593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chort | meervilt!">
            <a:extLst>
              <a:ext uri="{FF2B5EF4-FFF2-40B4-BE49-F238E27FC236}">
                <a16:creationId xmlns:a16="http://schemas.microsoft.com/office/drawing/2014/main" id="{88D08D69-B5DD-4489-9D30-933B8FCDB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4" r="7576"/>
          <a:stretch/>
        </p:blipFill>
        <p:spPr bwMode="auto">
          <a:xfrm>
            <a:off x="4064204" y="-1"/>
            <a:ext cx="4063593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oe schilder je met watergedragen verf? | Onlineverf.nl">
            <a:extLst>
              <a:ext uri="{FF2B5EF4-FFF2-40B4-BE49-F238E27FC236}">
                <a16:creationId xmlns:a16="http://schemas.microsoft.com/office/drawing/2014/main" id="{EFA1C30C-CAA1-4987-B214-D7D15F4C5A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61" r="30654" b="-1"/>
          <a:stretch/>
        </p:blipFill>
        <p:spPr bwMode="auto">
          <a:xfrm>
            <a:off x="8128407" y="-1"/>
            <a:ext cx="4063593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3FA0525-217F-4EC9-A778-28EC97822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548" y="5135216"/>
            <a:ext cx="8991600" cy="1139688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600" dirty="0"/>
              <a:t>Les 1- wat </a:t>
            </a:r>
            <a:r>
              <a:rPr lang="en-US" sz="3600" dirty="0" err="1"/>
              <a:t>heb</a:t>
            </a:r>
            <a:r>
              <a:rPr lang="en-US" sz="3600" dirty="0"/>
              <a:t> je </a:t>
            </a:r>
            <a:r>
              <a:rPr lang="en-US" sz="3600" dirty="0" err="1"/>
              <a:t>nodig</a:t>
            </a:r>
            <a:r>
              <a:rPr lang="en-US" sz="3600" dirty="0"/>
              <a:t>?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8816F9E-2241-4265-A316-D74191B19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548" y="148424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3685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D41839-990E-4BC7-9C87-3EA6CEF9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/>
              <a:t>Opruimen!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3D8ED4D-4BCB-4A75-8452-1DD5C2577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822" y="4352544"/>
            <a:ext cx="2410650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10 min. alles opruimen! </a:t>
            </a:r>
          </a:p>
        </p:txBody>
      </p:sp>
      <p:pic>
        <p:nvPicPr>
          <p:cNvPr id="3074" name="Picture 2" descr="Opruimen - runningrita">
            <a:extLst>
              <a:ext uri="{FF2B5EF4-FFF2-40B4-BE49-F238E27FC236}">
                <a16:creationId xmlns:a16="http://schemas.microsoft.com/office/drawing/2014/main" id="{613269B6-C3CA-4032-B744-364261FFE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1581" y="640080"/>
            <a:ext cx="5263134" cy="526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373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E187F-848C-4C24-9216-BDAC30209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 err="1"/>
              <a:t>Zelf</a:t>
            </a:r>
            <a:r>
              <a:rPr lang="en-US" sz="3200" dirty="0"/>
              <a:t> </a:t>
            </a:r>
            <a:r>
              <a:rPr lang="en-US" sz="3200" dirty="0" err="1"/>
              <a:t>maken</a:t>
            </a:r>
            <a:r>
              <a:rPr lang="en-US" sz="3200" dirty="0"/>
              <a:t>!  </a:t>
            </a:r>
          </a:p>
        </p:txBody>
      </p:sp>
      <p:pic>
        <p:nvPicPr>
          <p:cNvPr id="6" name="Afbeelding 5" descr="Huisjes van melkpakken. Foto geplaatst door Mamamelian op Welke.nl">
            <a:extLst>
              <a:ext uri="{FF2B5EF4-FFF2-40B4-BE49-F238E27FC236}">
                <a16:creationId xmlns:a16="http://schemas.microsoft.com/office/drawing/2014/main" id="{5CD453CA-CD33-43F8-866E-E77135EFDB0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8" r="8519" b="35131"/>
          <a:stretch/>
        </p:blipFill>
        <p:spPr bwMode="auto">
          <a:xfrm>
            <a:off x="1736035" y="292904"/>
            <a:ext cx="4240509" cy="3735755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Knutselen voor Sinterklaas en Kerst: huisjes maken van een melkpak">
            <a:extLst>
              <a:ext uri="{FF2B5EF4-FFF2-40B4-BE49-F238E27FC236}">
                <a16:creationId xmlns:a16="http://schemas.microsoft.com/office/drawing/2014/main" id="{9EA195D5-3E09-4157-9154-658F8B807E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3"/>
          <a:stretch/>
        </p:blipFill>
        <p:spPr bwMode="auto">
          <a:xfrm>
            <a:off x="6215457" y="292904"/>
            <a:ext cx="4351655" cy="373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EE67B0F8-A3CF-447D-A196-B057ED0CF657}"/>
              </a:ext>
            </a:extLst>
          </p:cNvPr>
          <p:cNvSpPr txBox="1"/>
          <p:nvPr/>
        </p:nvSpPr>
        <p:spPr>
          <a:xfrm>
            <a:off x="4628212" y="5592323"/>
            <a:ext cx="3393704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nl-NL" sz="2800" dirty="0"/>
              <a:t>Wat ga je doen?</a:t>
            </a:r>
          </a:p>
          <a:p>
            <a:pPr algn="ctr">
              <a:spcAft>
                <a:spcPts val="600"/>
              </a:spcAft>
            </a:pPr>
            <a:r>
              <a:rPr lang="nl-NL" sz="2800" dirty="0"/>
              <a:t>Wat heb je nodig?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75842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8A22BE-B8E8-415C-8F0E-8FF7D7CD0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206" y="5265885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/>
              <a:t>Les 2 - Wat heb je nodig? </a:t>
            </a:r>
          </a:p>
        </p:txBody>
      </p:sp>
      <p:pic>
        <p:nvPicPr>
          <p:cNvPr id="3074" name="Picture 2" descr="Afbeelding met tekst, kantoorartikelen, visitekaartje, envelop&#10;&#10;Automatisch gegenereerde beschrijving">
            <a:extLst>
              <a:ext uri="{FF2B5EF4-FFF2-40B4-BE49-F238E27FC236}">
                <a16:creationId xmlns:a16="http://schemas.microsoft.com/office/drawing/2014/main" id="{D074BC71-4CDF-44A9-A9B3-FBCB8496E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061" y="959734"/>
            <a:ext cx="3430863" cy="255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fbeelding met schaar, gereedschap&#10;&#10;Automatisch gegenereerde beschrijving">
            <a:extLst>
              <a:ext uri="{FF2B5EF4-FFF2-40B4-BE49-F238E27FC236}">
                <a16:creationId xmlns:a16="http://schemas.microsoft.com/office/drawing/2014/main" id="{92823F18-F26D-4C5C-BCA3-804DFF658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4729" y="587858"/>
            <a:ext cx="3324555" cy="330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fbeelding met tekst, toiletbenodigdheden&#10;&#10;Automatisch gegenereerde beschrijving">
            <a:extLst>
              <a:ext uri="{FF2B5EF4-FFF2-40B4-BE49-F238E27FC236}">
                <a16:creationId xmlns:a16="http://schemas.microsoft.com/office/drawing/2014/main" id="{3B5F1924-805D-4F4F-BDA2-E774213CC2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6408" y="587857"/>
            <a:ext cx="2608214" cy="330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585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D41839-990E-4BC7-9C87-3EA6CEF9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/>
              <a:t>Opruimen!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3D8ED4D-4BCB-4A75-8452-1DD5C2577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822" y="4352544"/>
            <a:ext cx="2410650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10 min. alles opruimen! </a:t>
            </a:r>
          </a:p>
        </p:txBody>
      </p:sp>
      <p:pic>
        <p:nvPicPr>
          <p:cNvPr id="3074" name="Picture 2" descr="Opruimen - runningrita">
            <a:extLst>
              <a:ext uri="{FF2B5EF4-FFF2-40B4-BE49-F238E27FC236}">
                <a16:creationId xmlns:a16="http://schemas.microsoft.com/office/drawing/2014/main" id="{613269B6-C3CA-4032-B744-364261FFE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1581" y="640080"/>
            <a:ext cx="5263134" cy="526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527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F4680D4-DEE2-49EE-AF90-EFEAF50AE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EC8945D-FF89-4BEB-AF61-B5F4CE0FE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1290025"/>
            <a:ext cx="5291327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nl-NL" dirty="0"/>
              <a:t>BESPREKEN!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2665C4-0E00-455D-BF38-968647CD1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" y="2858703"/>
            <a:ext cx="5285791" cy="3042547"/>
          </a:xfrm>
        </p:spPr>
        <p:txBody>
          <a:bodyPr>
            <a:normAutofit/>
          </a:bodyPr>
          <a:lstStyle/>
          <a:p>
            <a:r>
              <a:rPr lang="nl-NL" b="1">
                <a:solidFill>
                  <a:srgbClr val="FFFFFF"/>
                </a:solidFill>
              </a:rPr>
              <a:t>Wat is er goed? </a:t>
            </a:r>
          </a:p>
          <a:p>
            <a:r>
              <a:rPr lang="nl-NL" b="1">
                <a:solidFill>
                  <a:srgbClr val="FFFFFF"/>
                </a:solidFill>
              </a:rPr>
              <a:t>Wat kan er beter?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0C52EE1-5085-4960-AD29-A926E62E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640080"/>
            <a:ext cx="4017264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D15AA94-C237-4412-B37B-EB317D2B0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0772" y="806357"/>
            <a:ext cx="3685032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Leef² - Als praten alleen niet helpt, het kan ook anders!">
            <a:extLst>
              <a:ext uri="{FF2B5EF4-FFF2-40B4-BE49-F238E27FC236}">
                <a16:creationId xmlns:a16="http://schemas.microsoft.com/office/drawing/2014/main" id="{983ECA3A-CE57-498F-A953-931833F9F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5364" y="2013842"/>
            <a:ext cx="3355848" cy="251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976182"/>
      </p:ext>
    </p:extLst>
  </p:cSld>
  <p:clrMapOvr>
    <a:masterClrMapping/>
  </p:clrMapOvr>
</p:sld>
</file>

<file path=ppt/theme/theme1.xml><?xml version="1.0" encoding="utf-8"?>
<a:theme xmlns:a="http://schemas.openxmlformats.org/drawingml/2006/main" name="Pak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2" ma:contentTypeDescription="Een nieuw document maken." ma:contentTypeScope="" ma:versionID="6a579de911c1d87af96d43b7cd21bd19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7c6ad89cd811cadb700cdd4eee121a8b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FD59B53-0485-4B10-B200-8B128EEABDEF}"/>
</file>

<file path=customXml/itemProps2.xml><?xml version="1.0" encoding="utf-8"?>
<ds:datastoreItem xmlns:ds="http://schemas.openxmlformats.org/officeDocument/2006/customXml" ds:itemID="{06DC250A-45AA-4B87-8E33-8714C7A7A0BA}"/>
</file>

<file path=customXml/itemProps3.xml><?xml version="1.0" encoding="utf-8"?>
<ds:datastoreItem xmlns:ds="http://schemas.openxmlformats.org/officeDocument/2006/customXml" ds:itemID="{8501B993-F70A-4793-BF04-D5046979793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Breedbeeld</PresentationFormat>
  <Paragraphs>19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Pakket</vt:lpstr>
      <vt:lpstr>WOLKENKRABBERS</vt:lpstr>
      <vt:lpstr>Wat zijn wolkenkrabbers? </vt:lpstr>
      <vt:lpstr>Wolkenkrabber in beijing</vt:lpstr>
      <vt:lpstr>Zelf maken!  </vt:lpstr>
      <vt:lpstr>Les 1- wat heb je nodig? </vt:lpstr>
      <vt:lpstr>Opruimen! </vt:lpstr>
      <vt:lpstr>Zelf maken!  </vt:lpstr>
      <vt:lpstr>Les 2 - Wat heb je nodig? </vt:lpstr>
      <vt:lpstr>Opruimen! </vt:lpstr>
      <vt:lpstr>BESPREKEN!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WOLKENKRABBERS</dc:title>
  <dc:creator>Gerritsen.Ineke</dc:creator>
  <cp:lastModifiedBy>Gerritsen.Ineke</cp:lastModifiedBy>
  <cp:revision>1</cp:revision>
  <dcterms:created xsi:type="dcterms:W3CDTF">2020-12-16T15:52:49Z</dcterms:created>
  <dcterms:modified xsi:type="dcterms:W3CDTF">2020-12-16T15:53:36Z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0x010100DB78D3D45D328946A7A714BA41959DD6</vt:lpwstr>
  </property>
</Properties>
</file>