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4"/>
  </p:sldMasterIdLst>
  <p:sldIdLst>
    <p:sldId id="256" r:id="rId5"/>
    <p:sldId id="259" r:id="rId6"/>
    <p:sldId id="257" r:id="rId7"/>
    <p:sldId id="265" r:id="rId8"/>
    <p:sldId id="264" r:id="rId9"/>
    <p:sldId id="262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4DF93E-89B8-44C2-B2F6-7B59D1B436DA}" v="28" dt="2020-12-15T17:22:58.5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rritsen.Ineke" userId="6b62da30-699a-4152-9738-88a051250b68" providerId="ADAL" clId="{734DF93E-89B8-44C2-B2F6-7B59D1B436DA}"/>
    <pc:docChg chg="undo custSel mod addSld delSld modSld">
      <pc:chgData name="Gerritsen.Ineke" userId="6b62da30-699a-4152-9738-88a051250b68" providerId="ADAL" clId="{734DF93E-89B8-44C2-B2F6-7B59D1B436DA}" dt="2020-12-15T17:22:58.546" v="66" actId="1076"/>
      <pc:docMkLst>
        <pc:docMk/>
      </pc:docMkLst>
      <pc:sldChg chg="addSp delSp modSp mod setBg setClrOvrMap">
        <pc:chgData name="Gerritsen.Ineke" userId="6b62da30-699a-4152-9738-88a051250b68" providerId="ADAL" clId="{734DF93E-89B8-44C2-B2F6-7B59D1B436DA}" dt="2020-12-15T16:13:02.189" v="19" actId="26606"/>
        <pc:sldMkLst>
          <pc:docMk/>
          <pc:sldMk cId="1206184045" sldId="256"/>
        </pc:sldMkLst>
        <pc:spChg chg="mod ord">
          <ac:chgData name="Gerritsen.Ineke" userId="6b62da30-699a-4152-9738-88a051250b68" providerId="ADAL" clId="{734DF93E-89B8-44C2-B2F6-7B59D1B436DA}" dt="2020-12-15T16:13:02.189" v="19" actId="26606"/>
          <ac:spMkLst>
            <pc:docMk/>
            <pc:sldMk cId="1206184045" sldId="256"/>
            <ac:spMk id="2" creationId="{5BE4CBD4-4B10-40E6-A87F-21D94E0F1246}"/>
          </ac:spMkLst>
        </pc:spChg>
        <pc:spChg chg="del mod">
          <ac:chgData name="Gerritsen.Ineke" userId="6b62da30-699a-4152-9738-88a051250b68" providerId="ADAL" clId="{734DF93E-89B8-44C2-B2F6-7B59D1B436DA}" dt="2020-12-15T16:12:16.554" v="9" actId="478"/>
          <ac:spMkLst>
            <pc:docMk/>
            <pc:sldMk cId="1206184045" sldId="256"/>
            <ac:spMk id="3" creationId="{628AE159-CC12-4C82-AB36-9A03D8020EC0}"/>
          </ac:spMkLst>
        </pc:spChg>
        <pc:spChg chg="add del">
          <ac:chgData name="Gerritsen.Ineke" userId="6b62da30-699a-4152-9738-88a051250b68" providerId="ADAL" clId="{734DF93E-89B8-44C2-B2F6-7B59D1B436DA}" dt="2020-12-15T16:12:29.689" v="11" actId="26606"/>
          <ac:spMkLst>
            <pc:docMk/>
            <pc:sldMk cId="1206184045" sldId="256"/>
            <ac:spMk id="74" creationId="{5FA21C72-692C-49FD-9EB4-DDDDDEBD4BD6}"/>
          </ac:spMkLst>
        </pc:spChg>
        <pc:spChg chg="add del">
          <ac:chgData name="Gerritsen.Ineke" userId="6b62da30-699a-4152-9738-88a051250b68" providerId="ADAL" clId="{734DF93E-89B8-44C2-B2F6-7B59D1B436DA}" dt="2020-12-15T16:12:29.689" v="11" actId="26606"/>
          <ac:spMkLst>
            <pc:docMk/>
            <pc:sldMk cId="1206184045" sldId="256"/>
            <ac:spMk id="76" creationId="{FBAF941A-6830-47A3-B63C-7C7B66AEA73B}"/>
          </ac:spMkLst>
        </pc:spChg>
        <pc:spChg chg="add del">
          <ac:chgData name="Gerritsen.Ineke" userId="6b62da30-699a-4152-9738-88a051250b68" providerId="ADAL" clId="{734DF93E-89B8-44C2-B2F6-7B59D1B436DA}" dt="2020-12-15T16:13:02.156" v="18" actId="26606"/>
          <ac:spMkLst>
            <pc:docMk/>
            <pc:sldMk cId="1206184045" sldId="256"/>
            <ac:spMk id="78" creationId="{CA755906-3A1B-434D-9E68-9EFCEBBC2F74}"/>
          </ac:spMkLst>
        </pc:spChg>
        <pc:spChg chg="add del">
          <ac:chgData name="Gerritsen.Ineke" userId="6b62da30-699a-4152-9738-88a051250b68" providerId="ADAL" clId="{734DF93E-89B8-44C2-B2F6-7B59D1B436DA}" dt="2020-12-15T16:13:02.156" v="18" actId="26606"/>
          <ac:spMkLst>
            <pc:docMk/>
            <pc:sldMk cId="1206184045" sldId="256"/>
            <ac:spMk id="80" creationId="{055A0380-F687-418F-A09C-C21C2973376E}"/>
          </ac:spMkLst>
        </pc:spChg>
        <pc:spChg chg="add del">
          <ac:chgData name="Gerritsen.Ineke" userId="6b62da30-699a-4152-9738-88a051250b68" providerId="ADAL" clId="{734DF93E-89B8-44C2-B2F6-7B59D1B436DA}" dt="2020-12-15T16:12:34.524" v="14" actId="26606"/>
          <ac:spMkLst>
            <pc:docMk/>
            <pc:sldMk cId="1206184045" sldId="256"/>
            <ac:spMk id="7172" creationId="{1AAE854D-8F6B-4EDC-845E-EF81881CAB7A}"/>
          </ac:spMkLst>
        </pc:spChg>
        <pc:spChg chg="add del">
          <ac:chgData name="Gerritsen.Ineke" userId="6b62da30-699a-4152-9738-88a051250b68" providerId="ADAL" clId="{734DF93E-89B8-44C2-B2F6-7B59D1B436DA}" dt="2020-12-15T16:12:34.524" v="14" actId="26606"/>
          <ac:spMkLst>
            <pc:docMk/>
            <pc:sldMk cId="1206184045" sldId="256"/>
            <ac:spMk id="7173" creationId="{BEFE981D-7C72-472E-8556-C7D4F1F7814F}"/>
          </ac:spMkLst>
        </pc:spChg>
        <pc:spChg chg="add del">
          <ac:chgData name="Gerritsen.Ineke" userId="6b62da30-699a-4152-9738-88a051250b68" providerId="ADAL" clId="{734DF93E-89B8-44C2-B2F6-7B59D1B436DA}" dt="2020-12-15T16:13:02.189" v="19" actId="26606"/>
          <ac:spMkLst>
            <pc:docMk/>
            <pc:sldMk cId="1206184045" sldId="256"/>
            <ac:spMk id="7175" creationId="{1AAE854D-8F6B-4EDC-845E-EF81881CAB7A}"/>
          </ac:spMkLst>
        </pc:spChg>
        <pc:spChg chg="add del">
          <ac:chgData name="Gerritsen.Ineke" userId="6b62da30-699a-4152-9738-88a051250b68" providerId="ADAL" clId="{734DF93E-89B8-44C2-B2F6-7B59D1B436DA}" dt="2020-12-15T16:13:02.189" v="19" actId="26606"/>
          <ac:spMkLst>
            <pc:docMk/>
            <pc:sldMk cId="1206184045" sldId="256"/>
            <ac:spMk id="7176" creationId="{BEFE981D-7C72-472E-8556-C7D4F1F7814F}"/>
          </ac:spMkLst>
        </pc:spChg>
        <pc:picChg chg="add mod">
          <ac:chgData name="Gerritsen.Ineke" userId="6b62da30-699a-4152-9738-88a051250b68" providerId="ADAL" clId="{734DF93E-89B8-44C2-B2F6-7B59D1B436DA}" dt="2020-12-15T16:13:02.189" v="19" actId="26606"/>
          <ac:picMkLst>
            <pc:docMk/>
            <pc:sldMk cId="1206184045" sldId="256"/>
            <ac:picMk id="1026" creationId="{3ACC0D45-AABF-41B3-9C2C-A2F4713276F0}"/>
          </ac:picMkLst>
        </pc:picChg>
        <pc:picChg chg="del mod">
          <ac:chgData name="Gerritsen.Ineke" userId="6b62da30-699a-4152-9738-88a051250b68" providerId="ADAL" clId="{734DF93E-89B8-44C2-B2F6-7B59D1B436DA}" dt="2020-12-15T16:12:37.030" v="15" actId="478"/>
          <ac:picMkLst>
            <pc:docMk/>
            <pc:sldMk cId="1206184045" sldId="256"/>
            <ac:picMk id="7170" creationId="{659B0FD4-EBCB-4739-9F10-07667870A89E}"/>
          </ac:picMkLst>
        </pc:picChg>
      </pc:sldChg>
      <pc:sldChg chg="modSp del mod">
        <pc:chgData name="Gerritsen.Ineke" userId="6b62da30-699a-4152-9738-88a051250b68" providerId="ADAL" clId="{734DF93E-89B8-44C2-B2F6-7B59D1B436DA}" dt="2020-12-15T17:17:20.911" v="22" actId="2696"/>
        <pc:sldMkLst>
          <pc:docMk/>
          <pc:sldMk cId="3024061917" sldId="258"/>
        </pc:sldMkLst>
        <pc:spChg chg="mod">
          <ac:chgData name="Gerritsen.Ineke" userId="6b62da30-699a-4152-9738-88a051250b68" providerId="ADAL" clId="{734DF93E-89B8-44C2-B2F6-7B59D1B436DA}" dt="2020-12-15T17:15:18.561" v="21" actId="20577"/>
          <ac:spMkLst>
            <pc:docMk/>
            <pc:sldMk cId="3024061917" sldId="258"/>
            <ac:spMk id="2" creationId="{1748A303-C603-416B-870A-2CF6769470D2}"/>
          </ac:spMkLst>
        </pc:spChg>
      </pc:sldChg>
      <pc:sldChg chg="del">
        <pc:chgData name="Gerritsen.Ineke" userId="6b62da30-699a-4152-9738-88a051250b68" providerId="ADAL" clId="{734DF93E-89B8-44C2-B2F6-7B59D1B436DA}" dt="2020-12-15T17:19:13.183" v="43" actId="2696"/>
        <pc:sldMkLst>
          <pc:docMk/>
          <pc:sldMk cId="869406741" sldId="261"/>
        </pc:sldMkLst>
      </pc:sldChg>
      <pc:sldChg chg="addSp delSp modSp mod">
        <pc:chgData name="Gerritsen.Ineke" userId="6b62da30-699a-4152-9738-88a051250b68" providerId="ADAL" clId="{734DF93E-89B8-44C2-B2F6-7B59D1B436DA}" dt="2020-12-15T17:22:58.546" v="66" actId="1076"/>
        <pc:sldMkLst>
          <pc:docMk/>
          <pc:sldMk cId="3094367203" sldId="262"/>
        </pc:sldMkLst>
        <pc:spChg chg="mod">
          <ac:chgData name="Gerritsen.Ineke" userId="6b62da30-699a-4152-9738-88a051250b68" providerId="ADAL" clId="{734DF93E-89B8-44C2-B2F6-7B59D1B436DA}" dt="2020-12-15T17:19:25.470" v="55" actId="6549"/>
          <ac:spMkLst>
            <pc:docMk/>
            <pc:sldMk cId="3094367203" sldId="262"/>
            <ac:spMk id="2" creationId="{03EAD239-2D33-4FD5-9D00-3F57A5ECAED0}"/>
          </ac:spMkLst>
        </pc:spChg>
        <pc:spChg chg="add del mod">
          <ac:chgData name="Gerritsen.Ineke" userId="6b62da30-699a-4152-9738-88a051250b68" providerId="ADAL" clId="{734DF93E-89B8-44C2-B2F6-7B59D1B436DA}" dt="2020-12-15T17:22:52.454" v="61" actId="478"/>
          <ac:spMkLst>
            <pc:docMk/>
            <pc:sldMk cId="3094367203" sldId="262"/>
            <ac:spMk id="3" creationId="{1564F0FF-4DF9-42CB-892C-37B9E028FC6D}"/>
          </ac:spMkLst>
        </pc:spChg>
        <pc:picChg chg="add mod">
          <ac:chgData name="Gerritsen.Ineke" userId="6b62da30-699a-4152-9738-88a051250b68" providerId="ADAL" clId="{734DF93E-89B8-44C2-B2F6-7B59D1B436DA}" dt="2020-12-15T17:22:58.546" v="66" actId="1076"/>
          <ac:picMkLst>
            <pc:docMk/>
            <pc:sldMk cId="3094367203" sldId="262"/>
            <ac:picMk id="2050" creationId="{D35C7166-FF3D-42C2-B3A5-8D03F2ED206B}"/>
          </ac:picMkLst>
        </pc:picChg>
        <pc:picChg chg="del">
          <ac:chgData name="Gerritsen.Ineke" userId="6b62da30-699a-4152-9738-88a051250b68" providerId="ADAL" clId="{734DF93E-89B8-44C2-B2F6-7B59D1B436DA}" dt="2020-12-15T17:22:47.293" v="58" actId="478"/>
          <ac:picMkLst>
            <pc:docMk/>
            <pc:sldMk cId="3094367203" sldId="262"/>
            <ac:picMk id="5122" creationId="{E13E63E9-4BC2-46AA-9895-967AAD434787}"/>
          </ac:picMkLst>
        </pc:picChg>
      </pc:sldChg>
      <pc:sldChg chg="addSp delSp modSp">
        <pc:chgData name="Gerritsen.Ineke" userId="6b62da30-699a-4152-9738-88a051250b68" providerId="ADAL" clId="{734DF93E-89B8-44C2-B2F6-7B59D1B436DA}" dt="2020-12-15T15:09:54.399" v="7" actId="1076"/>
        <pc:sldMkLst>
          <pc:docMk/>
          <pc:sldMk cId="622667549" sldId="264"/>
        </pc:sldMkLst>
        <pc:picChg chg="add del mod">
          <ac:chgData name="Gerritsen.Ineke" userId="6b62da30-699a-4152-9738-88a051250b68" providerId="ADAL" clId="{734DF93E-89B8-44C2-B2F6-7B59D1B436DA}" dt="2020-12-15T15:09:50.440" v="5" actId="478"/>
          <ac:picMkLst>
            <pc:docMk/>
            <pc:sldMk cId="622667549" sldId="264"/>
            <ac:picMk id="13" creationId="{12841C55-008E-4429-B92D-A3E85C7C4575}"/>
          </ac:picMkLst>
        </pc:picChg>
        <pc:picChg chg="add mod">
          <ac:chgData name="Gerritsen.Ineke" userId="6b62da30-699a-4152-9738-88a051250b68" providerId="ADAL" clId="{734DF93E-89B8-44C2-B2F6-7B59D1B436DA}" dt="2020-12-15T15:09:54.399" v="7" actId="1076"/>
          <ac:picMkLst>
            <pc:docMk/>
            <pc:sldMk cId="622667549" sldId="264"/>
            <ac:picMk id="14" creationId="{E06E285A-8E2E-4E1F-86E2-3672BC99483A}"/>
          </ac:picMkLst>
        </pc:picChg>
        <pc:picChg chg="del">
          <ac:chgData name="Gerritsen.Ineke" userId="6b62da30-699a-4152-9738-88a051250b68" providerId="ADAL" clId="{734DF93E-89B8-44C2-B2F6-7B59D1B436DA}" dt="2020-12-15T15:08:29.434" v="0" actId="478"/>
          <ac:picMkLst>
            <pc:docMk/>
            <pc:sldMk cId="622667549" sldId="264"/>
            <ac:picMk id="1032" creationId="{818092C3-274B-400E-81F3-A4BC2DD0F4AD}"/>
          </ac:picMkLst>
        </pc:picChg>
      </pc:sldChg>
      <pc:sldChg chg="delSp modSp add mod setBg delDesignElem">
        <pc:chgData name="Gerritsen.Ineke" userId="6b62da30-699a-4152-9738-88a051250b68" providerId="ADAL" clId="{734DF93E-89B8-44C2-B2F6-7B59D1B436DA}" dt="2020-12-15T17:18:41.102" v="42" actId="1076"/>
        <pc:sldMkLst>
          <pc:docMk/>
          <pc:sldMk cId="3982430931" sldId="265"/>
        </pc:sldMkLst>
        <pc:spChg chg="mod">
          <ac:chgData name="Gerritsen.Ineke" userId="6b62da30-699a-4152-9738-88a051250b68" providerId="ADAL" clId="{734DF93E-89B8-44C2-B2F6-7B59D1B436DA}" dt="2020-12-15T17:18:41.102" v="42" actId="1076"/>
          <ac:spMkLst>
            <pc:docMk/>
            <pc:sldMk cId="3982430931" sldId="265"/>
            <ac:spMk id="2" creationId="{0180D8B1-CA15-47A8-9E4C-DC6AA361E1A1}"/>
          </ac:spMkLst>
        </pc:spChg>
        <pc:spChg chg="del">
          <ac:chgData name="Gerritsen.Ineke" userId="6b62da30-699a-4152-9738-88a051250b68" providerId="ADAL" clId="{734DF93E-89B8-44C2-B2F6-7B59D1B436DA}" dt="2020-12-15T17:17:22.718" v="24"/>
          <ac:spMkLst>
            <pc:docMk/>
            <pc:sldMk cId="3982430931" sldId="265"/>
            <ac:spMk id="1033" creationId="{5FA21C72-692C-49FD-9EB4-DDDDDEBD4BD6}"/>
          </ac:spMkLst>
        </pc:spChg>
        <pc:spChg chg="del">
          <ac:chgData name="Gerritsen.Ineke" userId="6b62da30-699a-4152-9738-88a051250b68" providerId="ADAL" clId="{734DF93E-89B8-44C2-B2F6-7B59D1B436DA}" dt="2020-12-15T17:17:22.718" v="24"/>
          <ac:spMkLst>
            <pc:docMk/>
            <pc:sldMk cId="3982430931" sldId="265"/>
            <ac:spMk id="1034" creationId="{FBAF941A-6830-47A3-B63C-7C7B66AEA73B}"/>
          </ac:spMkLst>
        </pc:spChg>
        <pc:picChg chg="mod">
          <ac:chgData name="Gerritsen.Ineke" userId="6b62da30-699a-4152-9738-88a051250b68" providerId="ADAL" clId="{734DF93E-89B8-44C2-B2F6-7B59D1B436DA}" dt="2020-12-15T17:18:37.230" v="41" actId="1076"/>
          <ac:picMkLst>
            <pc:docMk/>
            <pc:sldMk cId="3982430931" sldId="265"/>
            <ac:picMk id="1028" creationId="{C99F4E9B-4DF3-48E4-AD21-78EA3EA4EF19}"/>
          </ac:picMkLst>
        </pc:picChg>
      </pc:sldChg>
      <pc:sldChg chg="delSp add setBg delDesignElem">
        <pc:chgData name="Gerritsen.Ineke" userId="6b62da30-699a-4152-9738-88a051250b68" providerId="ADAL" clId="{734DF93E-89B8-44C2-B2F6-7B59D1B436DA}" dt="2020-12-15T17:19:35.802" v="57"/>
        <pc:sldMkLst>
          <pc:docMk/>
          <pc:sldMk cId="2337951239" sldId="266"/>
        </pc:sldMkLst>
        <pc:spChg chg="del">
          <ac:chgData name="Gerritsen.Ineke" userId="6b62da30-699a-4152-9738-88a051250b68" providerId="ADAL" clId="{734DF93E-89B8-44C2-B2F6-7B59D1B436DA}" dt="2020-12-15T17:19:35.802" v="57"/>
          <ac:spMkLst>
            <pc:docMk/>
            <pc:sldMk cId="2337951239" sldId="266"/>
            <ac:spMk id="71" creationId="{C2AD7556-C90D-4946-8E4E-1E79D5B3D2F5}"/>
          </ac:spMkLst>
        </pc:spChg>
        <pc:spChg chg="del">
          <ac:chgData name="Gerritsen.Ineke" userId="6b62da30-699a-4152-9738-88a051250b68" providerId="ADAL" clId="{734DF93E-89B8-44C2-B2F6-7B59D1B436DA}" dt="2020-12-15T17:19:35.802" v="57"/>
          <ac:spMkLst>
            <pc:docMk/>
            <pc:sldMk cId="2337951239" sldId="266"/>
            <ac:spMk id="73" creationId="{DBB0CC56-54B2-4AE0-87C5-296E78A028BA}"/>
          </ac:spMkLst>
        </pc:spChg>
      </pc:sldChg>
    </pc:docChg>
  </pc:docChgLst>
  <pc:docChgLst>
    <pc:chgData name="Gerritsen.Ineke" userId="6b62da30-699a-4152-9738-88a051250b68" providerId="ADAL" clId="{74DFB23E-0F82-40BA-99D2-993BDBABF58F}"/>
    <pc:docChg chg="modSld">
      <pc:chgData name="Gerritsen.Ineke" userId="6b62da30-699a-4152-9738-88a051250b68" providerId="ADAL" clId="{74DFB23E-0F82-40BA-99D2-993BDBABF58F}" dt="2020-12-11T19:01:09.353" v="36" actId="1076"/>
      <pc:docMkLst>
        <pc:docMk/>
      </pc:docMkLst>
      <pc:sldChg chg="addSp modSp mod">
        <pc:chgData name="Gerritsen.Ineke" userId="6b62da30-699a-4152-9738-88a051250b68" providerId="ADAL" clId="{74DFB23E-0F82-40BA-99D2-993BDBABF58F}" dt="2020-12-11T19:01:09.353" v="36" actId="1076"/>
        <pc:sldMkLst>
          <pc:docMk/>
          <pc:sldMk cId="622667549" sldId="264"/>
        </pc:sldMkLst>
        <pc:spChg chg="add mod">
          <ac:chgData name="Gerritsen.Ineke" userId="6b62da30-699a-4152-9738-88a051250b68" providerId="ADAL" clId="{74DFB23E-0F82-40BA-99D2-993BDBABF58F}" dt="2020-12-11T19:01:09.353" v="36" actId="1076"/>
          <ac:spMkLst>
            <pc:docMk/>
            <pc:sldMk cId="622667549" sldId="264"/>
            <ac:spMk id="12" creationId="{179702D9-045C-4767-BFFA-A5B996DD6A8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1.safelinks.protection.outlook.com/?url=https%3A%2F%2Fschooltv.nl%2Fvideo%2Fnaar-school-in-china-leren-van-elkaar%2F&amp;data=04%7C01%7CIneke.Gerritsen%40driestar-educatief.nl%7Cc2c53c8aa2f341904e1b08d8a0f642ce%7C9860fd9f826f475e88626f2568a34e83%7C0%7C0%7C637436326833768897%7CUnknown%7CTWFpbGZsb3d8eyJWIjoiMC4wLjAwMDAiLCJQIjoiV2luMzIiLCJBTiI6Ik1haWwiLCJXVCI6Mn0%3D%7C1000&amp;sdata=iiADA4rpSi9aycl7Banq%2FSmw8nF0PUwaY5Pv7YTcgvM%3D&amp;reserved=0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zg1bDpnn-aI" TargetMode="External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eijing | Wat te doen in Beijing? Lees onze tips - Reis-Expert.nl">
            <a:extLst>
              <a:ext uri="{FF2B5EF4-FFF2-40B4-BE49-F238E27FC236}">
                <a16:creationId xmlns:a16="http://schemas.microsoft.com/office/drawing/2014/main" id="{3ACC0D45-AABF-41B3-9C2C-A2F4713276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BE4CBD4-4B10-40E6-A87F-21D94E0F12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chemeClr val="bg1">
              <a:alpha val="60000"/>
            </a:schemeClr>
          </a:solidFill>
          <a:ln w="38100" cap="sq">
            <a:solidFill>
              <a:schemeClr val="tx1"/>
            </a:solidFill>
            <a:miter lim="800000"/>
          </a:ln>
        </p:spPr>
        <p:txBody>
          <a:bodyPr anchor="ctr">
            <a:normAutofit/>
          </a:bodyPr>
          <a:lstStyle/>
          <a:p>
            <a:r>
              <a:rPr lang="nl-NL">
                <a:solidFill>
                  <a:schemeClr val="tx1"/>
                </a:solidFill>
              </a:rPr>
              <a:t>Leven in beijing </a:t>
            </a:r>
          </a:p>
        </p:txBody>
      </p:sp>
    </p:spTree>
    <p:extLst>
      <p:ext uri="{BB962C8B-B14F-4D97-AF65-F5344CB8AC3E}">
        <p14:creationId xmlns:p14="http://schemas.microsoft.com/office/powerpoint/2010/main" val="1206184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2AD7556-C90D-4946-8E4E-1E79D5B3D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BB0CC56-54B2-4AE0-87C5-296E78A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42815"/>
            <a:ext cx="12192000" cy="2615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93A13B-CAA7-49F3-8EB2-6754D1696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418891"/>
            <a:ext cx="8991600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800"/>
              <a:t>In tweetallen!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962E95-1F5E-4082-BD9E-2449CB950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7820" y="640079"/>
            <a:ext cx="2456360" cy="2456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957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5D32A1F-DF00-4DD7-8EF6-D114732E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612611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 err="1"/>
              <a:t>werken</a:t>
            </a:r>
            <a:endParaRPr lang="en-US" sz="3200" dirty="0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F7DD4F16-A929-482C-B168-3873842545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40555"/>
            <a:ext cx="10911840" cy="33120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E8C4A220-E978-44DF-B951-44ABBA04D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6112"/>
            <a:ext cx="10579608" cy="29809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Fabrieksreis - Beijing Silk Road Enterprise Management Services Co.,LTD">
            <a:extLst>
              <a:ext uri="{FF2B5EF4-FFF2-40B4-BE49-F238E27FC236}">
                <a16:creationId xmlns:a16="http://schemas.microsoft.com/office/drawing/2014/main" id="{A7A76A71-CF9C-44BC-8136-7B7C2649616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5" r="6051" b="-4"/>
          <a:stretch/>
        </p:blipFill>
        <p:spPr bwMode="auto">
          <a:xfrm>
            <a:off x="970789" y="970704"/>
            <a:ext cx="3305890" cy="265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ervice Kantoor China (Suzhou)">
            <a:extLst>
              <a:ext uri="{FF2B5EF4-FFF2-40B4-BE49-F238E27FC236}">
                <a16:creationId xmlns:a16="http://schemas.microsoft.com/office/drawing/2014/main" id="{33765C1E-F01B-4564-B804-C4FB23E82F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" r="5858" b="2"/>
          <a:stretch/>
        </p:blipFill>
        <p:spPr bwMode="auto">
          <a:xfrm>
            <a:off x="4441272" y="970704"/>
            <a:ext cx="3319243" cy="265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amsung Galaxy A70 kopen - Mobiel.nl">
            <a:extLst>
              <a:ext uri="{FF2B5EF4-FFF2-40B4-BE49-F238E27FC236}">
                <a16:creationId xmlns:a16="http://schemas.microsoft.com/office/drawing/2014/main" id="{203B784A-7D37-482A-AA28-B140A985A1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38" b="8888"/>
          <a:stretch/>
        </p:blipFill>
        <p:spPr bwMode="auto">
          <a:xfrm>
            <a:off x="7911673" y="970705"/>
            <a:ext cx="3309539" cy="2663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907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ureau Anders Wijs | Anders Wijs - Part 2">
            <a:extLst>
              <a:ext uri="{FF2B5EF4-FFF2-40B4-BE49-F238E27FC236}">
                <a16:creationId xmlns:a16="http://schemas.microsoft.com/office/drawing/2014/main" id="{C99F4E9B-4DF3-48E4-AD21-78EA3EA4E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4152" y="566223"/>
            <a:ext cx="8243696" cy="550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180D8B1-CA15-47A8-9E4C-DC6AA361E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0428" y="789109"/>
            <a:ext cx="1990512" cy="1828800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1700" b="1" dirty="0">
                <a:solidFill>
                  <a:srgbClr val="FFFFFF"/>
                </a:solidFill>
              </a:rPr>
              <a:t>Huang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41733913-4855-479B-A7D4-A137DCD0612C}"/>
              </a:ext>
            </a:extLst>
          </p:cNvPr>
          <p:cNvSpPr txBox="1"/>
          <p:nvPr/>
        </p:nvSpPr>
        <p:spPr>
          <a:xfrm>
            <a:off x="6826042" y="6068891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u="sng" kern="1400" dirty="0">
                <a:solidFill>
                  <a:srgbClr val="00B0F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 tooltip="Originele URL: https://schooltv.nl/video/naar-school-in-china-leren-van-elkaar/. Klik of tik als u deze koppeling vertrouwt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Schooltv: Naar school in China - Leren van elkaar</a:t>
            </a:r>
            <a:r>
              <a:rPr lang="nl-NL" sz="1800" kern="1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82430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6F79B0DD-2C63-4EE5-804F-B8E391FC1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27DB8AB-CD55-4C8F-9043-52652B892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6"/>
            <a:ext cx="5364255" cy="270679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3059C5A-91CB-4024-9B4E-20082E25C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8589" y="643466"/>
            <a:ext cx="5376806" cy="270679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Pin van Eight Two Five op Typical Dutch | Gehaktbal, Stamppot, Voedsel">
            <a:extLst>
              <a:ext uri="{FF2B5EF4-FFF2-40B4-BE49-F238E27FC236}">
                <a16:creationId xmlns:a16="http://schemas.microsoft.com/office/drawing/2014/main" id="{CC4E2C06-D138-4CFC-A27D-1B26FBE80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79713" y="803976"/>
            <a:ext cx="3167196" cy="2372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184884BF-A898-4EFF-9504-E13EBE3FF6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3514513"/>
            <a:ext cx="5364255" cy="2703406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Mes, vork Gratis Pictogram van Game Icons">
            <a:extLst>
              <a:ext uri="{FF2B5EF4-FFF2-40B4-BE49-F238E27FC236}">
                <a16:creationId xmlns:a16="http://schemas.microsoft.com/office/drawing/2014/main" id="{BBA36721-65E5-44BE-ACA7-A1D819D2A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78" b="92889" l="8000" r="89778">
                        <a14:foregroundMark x1="77333" y1="24889" x2="85333" y2="17333"/>
                        <a14:foregroundMark x1="30222" y1="65778" x2="30222" y2="65778"/>
                        <a14:foregroundMark x1="85333" y1="93333" x2="85333" y2="93333"/>
                        <a14:foregroundMark x1="8000" y1="12000" x2="8000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6292" y="3719699"/>
            <a:ext cx="2318759" cy="231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e Rijst Van China Op Traditionele Bamboemat Stock Afbeelding - Afbeelding  bestaande uit maaltijd, niemand: 9923485">
            <a:extLst>
              <a:ext uri="{FF2B5EF4-FFF2-40B4-BE49-F238E27FC236}">
                <a16:creationId xmlns:a16="http://schemas.microsoft.com/office/drawing/2014/main" id="{A60772FB-415F-4EDE-8654-7BB6C2746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23426" y="679661"/>
            <a:ext cx="3771993" cy="251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Rectangle 84">
            <a:extLst>
              <a:ext uri="{FF2B5EF4-FFF2-40B4-BE49-F238E27FC236}">
                <a16:creationId xmlns:a16="http://schemas.microsoft.com/office/drawing/2014/main" id="{7B32D337-FDA6-4468-ADB1-7038E5FC0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8589" y="3514513"/>
            <a:ext cx="5376806" cy="270679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179702D9-045C-4767-BFFA-A5B996DD6A89}"/>
              </a:ext>
            </a:extLst>
          </p:cNvPr>
          <p:cNvSpPr txBox="1"/>
          <p:nvPr/>
        </p:nvSpPr>
        <p:spPr>
          <a:xfrm>
            <a:off x="6933929" y="635498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u="sng" kern="1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https://www.youtube.com/watch?v=zg1bDpnn-aI</a:t>
            </a:r>
            <a:r>
              <a:rPr lang="nl-NL" sz="1800" kern="1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nl-NL" sz="1800" kern="1400" dirty="0"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4" descr="Dumplings met kip - Japanse dumplings (gyoza) Lekker en Simpel">
            <a:extLst>
              <a:ext uri="{FF2B5EF4-FFF2-40B4-BE49-F238E27FC236}">
                <a16:creationId xmlns:a16="http://schemas.microsoft.com/office/drawing/2014/main" id="{E06E285A-8E2E-4E1F-86E2-3672BC994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202" y="3653982"/>
            <a:ext cx="3635580" cy="242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667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5FA21C72-692C-49FD-9EB4-DDDDDEBD4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75405" y="950977"/>
            <a:ext cx="9041190" cy="4956047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BAF941A-6830-47A3-B63C-7C7B66AEA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380" y="624518"/>
            <a:ext cx="2157984" cy="2157984"/>
          </a:xfrm>
          <a:prstGeom prst="ellipse">
            <a:avLst/>
          </a:prstGeom>
          <a:solidFill>
            <a:srgbClr val="404040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3EAD239-2D33-4FD5-9D00-3F57A5ECA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2" y="789110"/>
            <a:ext cx="1828800" cy="1828800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1600" dirty="0" err="1">
                <a:solidFill>
                  <a:srgbClr val="FFFFFF"/>
                </a:solidFill>
              </a:rPr>
              <a:t>Huizenin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beijing</a:t>
            </a:r>
            <a:endParaRPr lang="en-US" sz="1600" dirty="0">
              <a:solidFill>
                <a:srgbClr val="FFFFFF"/>
              </a:solidFill>
            </a:endParaRPr>
          </a:p>
        </p:txBody>
      </p:sp>
      <p:pic>
        <p:nvPicPr>
          <p:cNvPr id="2050" name="Picture 2" descr="Renting an Apartment in Beijing (in 2021) - The 🔑 To Success">
            <a:extLst>
              <a:ext uri="{FF2B5EF4-FFF2-40B4-BE49-F238E27FC236}">
                <a16:creationId xmlns:a16="http://schemas.microsoft.com/office/drawing/2014/main" id="{D35C7166-FF3D-42C2-B3A5-8D03F2ED2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205" y="1169333"/>
            <a:ext cx="6025777" cy="4519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367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93A13B-CAA7-49F3-8EB2-6754D1696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418891"/>
            <a:ext cx="8991600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800"/>
              <a:t>In tweetallen!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962E95-1F5E-4082-BD9E-2449CB950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7820" y="640079"/>
            <a:ext cx="2456360" cy="2456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951239"/>
      </p:ext>
    </p:extLst>
  </p:cSld>
  <p:clrMapOvr>
    <a:masterClrMapping/>
  </p:clrMapOvr>
</p:sld>
</file>

<file path=ppt/theme/theme1.xml><?xml version="1.0" encoding="utf-8"?>
<a:theme xmlns:a="http://schemas.openxmlformats.org/drawingml/2006/main" name="Pakket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78D3D45D328946A7A714BA41959DD6" ma:contentTypeVersion="2" ma:contentTypeDescription="Een nieuw document maken." ma:contentTypeScope="" ma:versionID="6a579de911c1d87af96d43b7cd21bd19">
  <xsd:schema xmlns:xsd="http://www.w3.org/2001/XMLSchema" xmlns:xs="http://www.w3.org/2001/XMLSchema" xmlns:p="http://schemas.microsoft.com/office/2006/metadata/properties" xmlns:ns2="65ed4ab6-2175-49b9-a56a-e16d6480a7da" targetNamespace="http://schemas.microsoft.com/office/2006/metadata/properties" ma:root="true" ma:fieldsID="7c6ad89cd811cadb700cdd4eee121a8b" ns2:_="">
    <xsd:import namespace="65ed4ab6-2175-49b9-a56a-e16d6480a7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ed4ab6-2175-49b9-a56a-e16d6480a7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BD51037-C164-4B3C-B1C5-5F428A850FB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E4DC8C-76EC-4665-9E74-4DB1680F3E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ed4ab6-2175-49b9-a56a-e16d6480a7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00E1F24-7E49-4011-AC61-96461A98C828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37</Words>
  <Application>Microsoft Office PowerPoint</Application>
  <PresentationFormat>Breedbeeld</PresentationFormat>
  <Paragraphs>8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1" baseType="lpstr">
      <vt:lpstr>Arial</vt:lpstr>
      <vt:lpstr>Gill Sans MT</vt:lpstr>
      <vt:lpstr>Verdana</vt:lpstr>
      <vt:lpstr>Pakket</vt:lpstr>
      <vt:lpstr>Leven in beijing </vt:lpstr>
      <vt:lpstr>In tweetallen! </vt:lpstr>
      <vt:lpstr>werken</vt:lpstr>
      <vt:lpstr>Huang </vt:lpstr>
      <vt:lpstr>PowerPoint-presentatie</vt:lpstr>
      <vt:lpstr>Huizenin beijing</vt:lpstr>
      <vt:lpstr>In tweetallen!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Leven in beijing </dc:title>
  <dc:creator>Gerritsen.Ineke</dc:creator>
  <cp:lastModifiedBy>Gerritsen.Ineke</cp:lastModifiedBy>
  <cp:revision>1</cp:revision>
  <dcterms:created xsi:type="dcterms:W3CDTF">2020-12-15T16:13:02Z</dcterms:created>
  <dcterms:modified xsi:type="dcterms:W3CDTF">2020-12-15T17:23:14Z</dcterms:modified>
</cp:coreProperties>
</file>