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sldIdLst>
    <p:sldId id="257" r:id="rId5"/>
    <p:sldId id="256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D1C96B-BF30-46DE-A2FD-F45A80C0D618}" v="20" dt="2020-12-15T17:22:11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tsen.Ineke" userId="6b62da30-699a-4152-9738-88a051250b68" providerId="ADAL" clId="{E4D1C96B-BF30-46DE-A2FD-F45A80C0D618}"/>
    <pc:docChg chg="undo custSel mod addSld modSld sldOrd">
      <pc:chgData name="Gerritsen.Ineke" userId="6b62da30-699a-4152-9738-88a051250b68" providerId="ADAL" clId="{E4D1C96B-BF30-46DE-A2FD-F45A80C0D618}" dt="2020-12-15T17:22:22.014" v="119" actId="26606"/>
      <pc:docMkLst>
        <pc:docMk/>
      </pc:docMkLst>
      <pc:sldChg chg="addSp delSp modSp ord">
        <pc:chgData name="Gerritsen.Ineke" userId="6b62da30-699a-4152-9738-88a051250b68" providerId="ADAL" clId="{E4D1C96B-BF30-46DE-A2FD-F45A80C0D618}" dt="2020-12-15T15:15:50.593" v="15"/>
        <pc:sldMkLst>
          <pc:docMk/>
          <pc:sldMk cId="622667549" sldId="256"/>
        </pc:sldMkLst>
        <pc:picChg chg="add del mod">
          <ac:chgData name="Gerritsen.Ineke" userId="6b62da30-699a-4152-9738-88a051250b68" providerId="ADAL" clId="{E4D1C96B-BF30-46DE-A2FD-F45A80C0D618}" dt="2020-12-15T15:09:17.150" v="7" actId="478"/>
          <ac:picMkLst>
            <pc:docMk/>
            <pc:sldMk cId="622667549" sldId="256"/>
            <ac:picMk id="2" creationId="{4F243DF8-5076-4E33-A6BF-020BFA9CFB49}"/>
          </ac:picMkLst>
        </pc:picChg>
        <pc:picChg chg="add mod">
          <ac:chgData name="Gerritsen.Ineke" userId="6b62da30-699a-4152-9738-88a051250b68" providerId="ADAL" clId="{E4D1C96B-BF30-46DE-A2FD-F45A80C0D618}" dt="2020-12-15T15:09:25.213" v="12" actId="1076"/>
          <ac:picMkLst>
            <pc:docMk/>
            <pc:sldMk cId="622667549" sldId="256"/>
            <ac:picMk id="1028" creationId="{E06E285A-8E2E-4E1F-86E2-3672BC99483A}"/>
          </ac:picMkLst>
        </pc:picChg>
        <pc:picChg chg="del">
          <ac:chgData name="Gerritsen.Ineke" userId="6b62da30-699a-4152-9738-88a051250b68" providerId="ADAL" clId="{E4D1C96B-BF30-46DE-A2FD-F45A80C0D618}" dt="2020-12-15T15:06:43.563" v="0" actId="478"/>
          <ac:picMkLst>
            <pc:docMk/>
            <pc:sldMk cId="622667549" sldId="256"/>
            <ac:picMk id="1032" creationId="{818092C3-274B-400E-81F3-A4BC2DD0F4AD}"/>
          </ac:picMkLst>
        </pc:picChg>
      </pc:sldChg>
      <pc:sldChg chg="addSp delSp modSp new mod setBg">
        <pc:chgData name="Gerritsen.Ineke" userId="6b62da30-699a-4152-9738-88a051250b68" providerId="ADAL" clId="{E4D1C96B-BF30-46DE-A2FD-F45A80C0D618}" dt="2020-12-15T15:18:33.601" v="86" actId="20577"/>
        <pc:sldMkLst>
          <pc:docMk/>
          <pc:sldMk cId="3982430931" sldId="257"/>
        </pc:sldMkLst>
        <pc:spChg chg="mod ord">
          <ac:chgData name="Gerritsen.Ineke" userId="6b62da30-699a-4152-9738-88a051250b68" providerId="ADAL" clId="{E4D1C96B-BF30-46DE-A2FD-F45A80C0D618}" dt="2020-12-15T15:16:47.301" v="33" actId="26606"/>
          <ac:spMkLst>
            <pc:docMk/>
            <pc:sldMk cId="3982430931" sldId="257"/>
            <ac:spMk id="2" creationId="{0180D8B1-CA15-47A8-9E4C-DC6AA361E1A1}"/>
          </ac:spMkLst>
        </pc:spChg>
        <pc:spChg chg="del mod">
          <ac:chgData name="Gerritsen.Ineke" userId="6b62da30-699a-4152-9738-88a051250b68" providerId="ADAL" clId="{E4D1C96B-BF30-46DE-A2FD-F45A80C0D618}" dt="2020-12-15T15:16:01.126" v="25" actId="478"/>
          <ac:spMkLst>
            <pc:docMk/>
            <pc:sldMk cId="3982430931" sldId="257"/>
            <ac:spMk id="3" creationId="{193B5E27-BC18-49E0-A2DE-5BAF549125F5}"/>
          </ac:spMkLst>
        </pc:spChg>
        <pc:spChg chg="add mod">
          <ac:chgData name="Gerritsen.Ineke" userId="6b62da30-699a-4152-9738-88a051250b68" providerId="ADAL" clId="{E4D1C96B-BF30-46DE-A2FD-F45A80C0D618}" dt="2020-12-15T15:18:33.601" v="86" actId="20577"/>
          <ac:spMkLst>
            <pc:docMk/>
            <pc:sldMk cId="3982430931" sldId="257"/>
            <ac:spMk id="15" creationId="{41733913-4855-479B-A7D4-A137DCD0612C}"/>
          </ac:spMkLst>
        </pc:spChg>
        <pc:spChg chg="add del">
          <ac:chgData name="Gerritsen.Ineke" userId="6b62da30-699a-4152-9738-88a051250b68" providerId="ADAL" clId="{E4D1C96B-BF30-46DE-A2FD-F45A80C0D618}" dt="2020-12-15T15:16:47.301" v="33" actId="26606"/>
          <ac:spMkLst>
            <pc:docMk/>
            <pc:sldMk cId="3982430931" sldId="257"/>
            <ac:spMk id="71" creationId="{5FA21C72-692C-49FD-9EB4-DDDDDEBD4BD6}"/>
          </ac:spMkLst>
        </pc:spChg>
        <pc:spChg chg="add del">
          <ac:chgData name="Gerritsen.Ineke" userId="6b62da30-699a-4152-9738-88a051250b68" providerId="ADAL" clId="{E4D1C96B-BF30-46DE-A2FD-F45A80C0D618}" dt="2020-12-15T15:16:47.301" v="33" actId="26606"/>
          <ac:spMkLst>
            <pc:docMk/>
            <pc:sldMk cId="3982430931" sldId="257"/>
            <ac:spMk id="73" creationId="{FBAF941A-6830-47A3-B63C-7C7B66AEA73B}"/>
          </ac:spMkLst>
        </pc:spChg>
        <pc:spChg chg="add del">
          <ac:chgData name="Gerritsen.Ineke" userId="6b62da30-699a-4152-9738-88a051250b68" providerId="ADAL" clId="{E4D1C96B-BF30-46DE-A2FD-F45A80C0D618}" dt="2020-12-15T15:16:46.026" v="30" actId="26606"/>
          <ac:spMkLst>
            <pc:docMk/>
            <pc:sldMk cId="3982430931" sldId="257"/>
            <ac:spMk id="137" creationId="{5FA21C72-692C-49FD-9EB4-DDDDDEBD4BD6}"/>
          </ac:spMkLst>
        </pc:spChg>
        <pc:spChg chg="add del">
          <ac:chgData name="Gerritsen.Ineke" userId="6b62da30-699a-4152-9738-88a051250b68" providerId="ADAL" clId="{E4D1C96B-BF30-46DE-A2FD-F45A80C0D618}" dt="2020-12-15T15:16:46.026" v="30" actId="26606"/>
          <ac:spMkLst>
            <pc:docMk/>
            <pc:sldMk cId="3982430931" sldId="257"/>
            <ac:spMk id="139" creationId="{FBAF941A-6830-47A3-B63C-7C7B66AEA73B}"/>
          </ac:spMkLst>
        </pc:spChg>
        <pc:spChg chg="add del">
          <ac:chgData name="Gerritsen.Ineke" userId="6b62da30-699a-4152-9738-88a051250b68" providerId="ADAL" clId="{E4D1C96B-BF30-46DE-A2FD-F45A80C0D618}" dt="2020-12-15T15:16:47.273" v="32" actId="26606"/>
          <ac:spMkLst>
            <pc:docMk/>
            <pc:sldMk cId="3982430931" sldId="257"/>
            <ac:spMk id="1030" creationId="{CA755906-3A1B-434D-9E68-9EFCEBBC2F74}"/>
          </ac:spMkLst>
        </pc:spChg>
        <pc:spChg chg="add del">
          <ac:chgData name="Gerritsen.Ineke" userId="6b62da30-699a-4152-9738-88a051250b68" providerId="ADAL" clId="{E4D1C96B-BF30-46DE-A2FD-F45A80C0D618}" dt="2020-12-15T15:16:47.273" v="32" actId="26606"/>
          <ac:spMkLst>
            <pc:docMk/>
            <pc:sldMk cId="3982430931" sldId="257"/>
            <ac:spMk id="1031" creationId="{055A0380-F687-418F-A09C-C21C2973376E}"/>
          </ac:spMkLst>
        </pc:spChg>
        <pc:spChg chg="add">
          <ac:chgData name="Gerritsen.Ineke" userId="6b62da30-699a-4152-9738-88a051250b68" providerId="ADAL" clId="{E4D1C96B-BF30-46DE-A2FD-F45A80C0D618}" dt="2020-12-15T15:16:47.301" v="33" actId="26606"/>
          <ac:spMkLst>
            <pc:docMk/>
            <pc:sldMk cId="3982430931" sldId="257"/>
            <ac:spMk id="1033" creationId="{5FA21C72-692C-49FD-9EB4-DDDDDEBD4BD6}"/>
          </ac:spMkLst>
        </pc:spChg>
        <pc:spChg chg="add">
          <ac:chgData name="Gerritsen.Ineke" userId="6b62da30-699a-4152-9738-88a051250b68" providerId="ADAL" clId="{E4D1C96B-BF30-46DE-A2FD-F45A80C0D618}" dt="2020-12-15T15:16:47.301" v="33" actId="26606"/>
          <ac:spMkLst>
            <pc:docMk/>
            <pc:sldMk cId="3982430931" sldId="257"/>
            <ac:spMk id="1034" creationId="{FBAF941A-6830-47A3-B63C-7C7B66AEA73B}"/>
          </ac:spMkLst>
        </pc:spChg>
        <pc:picChg chg="add del mod">
          <ac:chgData name="Gerritsen.Ineke" userId="6b62da30-699a-4152-9738-88a051250b68" providerId="ADAL" clId="{E4D1C96B-BF30-46DE-A2FD-F45A80C0D618}" dt="2020-12-15T15:16:37.770" v="27" actId="478"/>
          <ac:picMkLst>
            <pc:docMk/>
            <pc:sldMk cId="3982430931" sldId="257"/>
            <ac:picMk id="1026" creationId="{98A104A7-0541-46CA-911E-F8C3AF043E91}"/>
          </ac:picMkLst>
        </pc:picChg>
        <pc:picChg chg="add mod">
          <ac:chgData name="Gerritsen.Ineke" userId="6b62da30-699a-4152-9738-88a051250b68" providerId="ADAL" clId="{E4D1C96B-BF30-46DE-A2FD-F45A80C0D618}" dt="2020-12-15T15:16:47.301" v="33" actId="26606"/>
          <ac:picMkLst>
            <pc:docMk/>
            <pc:sldMk cId="3982430931" sldId="257"/>
            <ac:picMk id="1028" creationId="{C99F4E9B-4DF3-48E4-AD21-78EA3EA4EF19}"/>
          </ac:picMkLst>
        </pc:picChg>
      </pc:sldChg>
      <pc:sldChg chg="addSp delSp modSp add mod setBg delDesignElem">
        <pc:chgData name="Gerritsen.Ineke" userId="6b62da30-699a-4152-9738-88a051250b68" providerId="ADAL" clId="{E4D1C96B-BF30-46DE-A2FD-F45A80C0D618}" dt="2020-12-15T17:22:22.014" v="119" actId="26606"/>
        <pc:sldMkLst>
          <pc:docMk/>
          <pc:sldMk cId="3094367203" sldId="262"/>
        </pc:sldMkLst>
        <pc:spChg chg="del">
          <ac:chgData name="Gerritsen.Ineke" userId="6b62da30-699a-4152-9738-88a051250b68" providerId="ADAL" clId="{E4D1C96B-BF30-46DE-A2FD-F45A80C0D618}" dt="2020-12-15T17:20:05.161" v="89" actId="478"/>
          <ac:spMkLst>
            <pc:docMk/>
            <pc:sldMk cId="3094367203" sldId="262"/>
            <ac:spMk id="2" creationId="{03EAD239-2D33-4FD5-9D00-3F57A5ECAED0}"/>
          </ac:spMkLst>
        </pc:spChg>
        <pc:spChg chg="add mod ord">
          <ac:chgData name="Gerritsen.Ineke" userId="6b62da30-699a-4152-9738-88a051250b68" providerId="ADAL" clId="{E4D1C96B-BF30-46DE-A2FD-F45A80C0D618}" dt="2020-12-15T17:22:22.014" v="119" actId="26606"/>
          <ac:spMkLst>
            <pc:docMk/>
            <pc:sldMk cId="3094367203" sldId="262"/>
            <ac:spMk id="4" creationId="{F80B64DE-2C72-4724-BC41-7A5E8357950F}"/>
          </ac:spMkLst>
        </pc:spChg>
        <pc:spChg chg="add del mod">
          <ac:chgData name="Gerritsen.Ineke" userId="6b62da30-699a-4152-9738-88a051250b68" providerId="ADAL" clId="{E4D1C96B-BF30-46DE-A2FD-F45A80C0D618}" dt="2020-12-15T17:22:14.019" v="114" actId="478"/>
          <ac:spMkLst>
            <pc:docMk/>
            <pc:sldMk cId="3094367203" sldId="262"/>
            <ac:spMk id="5" creationId="{11BFF79D-517F-44C6-9E18-25401467190F}"/>
          </ac:spMkLst>
        </pc:spChg>
        <pc:spChg chg="del">
          <ac:chgData name="Gerritsen.Ineke" userId="6b62da30-699a-4152-9738-88a051250b68" providerId="ADAL" clId="{E4D1C96B-BF30-46DE-A2FD-F45A80C0D618}" dt="2020-12-15T17:19:59.695" v="88"/>
          <ac:spMkLst>
            <pc:docMk/>
            <pc:sldMk cId="3094367203" sldId="262"/>
            <ac:spMk id="71" creationId="{5FA21C72-692C-49FD-9EB4-DDDDDEBD4BD6}"/>
          </ac:spMkLst>
        </pc:spChg>
        <pc:spChg chg="del">
          <ac:chgData name="Gerritsen.Ineke" userId="6b62da30-699a-4152-9738-88a051250b68" providerId="ADAL" clId="{E4D1C96B-BF30-46DE-A2FD-F45A80C0D618}" dt="2020-12-15T17:19:59.695" v="88"/>
          <ac:spMkLst>
            <pc:docMk/>
            <pc:sldMk cId="3094367203" sldId="262"/>
            <ac:spMk id="73" creationId="{FBAF941A-6830-47A3-B63C-7C7B66AEA73B}"/>
          </ac:spMkLst>
        </pc:spChg>
        <pc:spChg chg="add del">
          <ac:chgData name="Gerritsen.Ineke" userId="6b62da30-699a-4152-9738-88a051250b68" providerId="ADAL" clId="{E4D1C96B-BF30-46DE-A2FD-F45A80C0D618}" dt="2020-12-15T17:22:20.373" v="116" actId="26606"/>
          <ac:spMkLst>
            <pc:docMk/>
            <pc:sldMk cId="3094367203" sldId="262"/>
            <ac:spMk id="138" creationId="{CA755906-3A1B-434D-9E68-9EFCEBBC2F74}"/>
          </ac:spMkLst>
        </pc:spChg>
        <pc:spChg chg="add del">
          <ac:chgData name="Gerritsen.Ineke" userId="6b62da30-699a-4152-9738-88a051250b68" providerId="ADAL" clId="{E4D1C96B-BF30-46DE-A2FD-F45A80C0D618}" dt="2020-12-15T17:22:20.373" v="116" actId="26606"/>
          <ac:spMkLst>
            <pc:docMk/>
            <pc:sldMk cId="3094367203" sldId="262"/>
            <ac:spMk id="140" creationId="{055A0380-F687-418F-A09C-C21C2973376E}"/>
          </ac:spMkLst>
        </pc:spChg>
        <pc:spChg chg="add del">
          <ac:chgData name="Gerritsen.Ineke" userId="6b62da30-699a-4152-9738-88a051250b68" providerId="ADAL" clId="{E4D1C96B-BF30-46DE-A2FD-F45A80C0D618}" dt="2020-12-15T17:22:22.014" v="119" actId="26606"/>
          <ac:spMkLst>
            <pc:docMk/>
            <pc:sldMk cId="3094367203" sldId="262"/>
            <ac:spMk id="5124" creationId="{1AAE854D-8F6B-4EDC-845E-EF81881CAB7A}"/>
          </ac:spMkLst>
        </pc:spChg>
        <pc:spChg chg="add del">
          <ac:chgData name="Gerritsen.Ineke" userId="6b62da30-699a-4152-9738-88a051250b68" providerId="ADAL" clId="{E4D1C96B-BF30-46DE-A2FD-F45A80C0D618}" dt="2020-12-15T17:22:22.014" v="119" actId="26606"/>
          <ac:spMkLst>
            <pc:docMk/>
            <pc:sldMk cId="3094367203" sldId="262"/>
            <ac:spMk id="5125" creationId="{BEFE981D-7C72-472E-8556-C7D4F1F7814F}"/>
          </ac:spMkLst>
        </pc:spChg>
        <pc:spChg chg="add">
          <ac:chgData name="Gerritsen.Ineke" userId="6b62da30-699a-4152-9738-88a051250b68" providerId="ADAL" clId="{E4D1C96B-BF30-46DE-A2FD-F45A80C0D618}" dt="2020-12-15T17:22:22.014" v="119" actId="26606"/>
          <ac:spMkLst>
            <pc:docMk/>
            <pc:sldMk cId="3094367203" sldId="262"/>
            <ac:spMk id="5127" creationId="{5FA21C72-692C-49FD-9EB4-DDDDDEBD4BD6}"/>
          </ac:spMkLst>
        </pc:spChg>
        <pc:spChg chg="add">
          <ac:chgData name="Gerritsen.Ineke" userId="6b62da30-699a-4152-9738-88a051250b68" providerId="ADAL" clId="{E4D1C96B-BF30-46DE-A2FD-F45A80C0D618}" dt="2020-12-15T17:22:22.014" v="119" actId="26606"/>
          <ac:spMkLst>
            <pc:docMk/>
            <pc:sldMk cId="3094367203" sldId="262"/>
            <ac:spMk id="5128" creationId="{FBAF941A-6830-47A3-B63C-7C7B66AEA73B}"/>
          </ac:spMkLst>
        </pc:spChg>
        <pc:picChg chg="add mod">
          <ac:chgData name="Gerritsen.Ineke" userId="6b62da30-699a-4152-9738-88a051250b68" providerId="ADAL" clId="{E4D1C96B-BF30-46DE-A2FD-F45A80C0D618}" dt="2020-12-15T17:22:22.014" v="119" actId="26606"/>
          <ac:picMkLst>
            <pc:docMk/>
            <pc:sldMk cId="3094367203" sldId="262"/>
            <ac:picMk id="1026" creationId="{B4C4C89D-A520-4C18-807D-CC7E32D4AE7B}"/>
          </ac:picMkLst>
        </pc:picChg>
        <pc:picChg chg="del mod ord">
          <ac:chgData name="Gerritsen.Ineke" userId="6b62da30-699a-4152-9738-88a051250b68" providerId="ADAL" clId="{E4D1C96B-BF30-46DE-A2FD-F45A80C0D618}" dt="2020-12-15T17:22:10.110" v="111" actId="478"/>
          <ac:picMkLst>
            <pc:docMk/>
            <pc:sldMk cId="3094367203" sldId="262"/>
            <ac:picMk id="5122" creationId="{E13E63E9-4BC2-46AA-9895-967AAD434787}"/>
          </ac:picMkLst>
        </pc:picChg>
      </pc:sldChg>
    </pc:docChg>
  </pc:docChgLst>
  <pc:docChgLst>
    <pc:chgData name="Gerritsen.Ineke" userId="6b62da30-699a-4152-9738-88a051250b68" providerId="ADAL" clId="{F10C3E52-C786-495C-8492-171219AE2720}"/>
    <pc:docChg chg="modSld">
      <pc:chgData name="Gerritsen.Ineke" userId="6b62da30-699a-4152-9738-88a051250b68" providerId="ADAL" clId="{F10C3E52-C786-495C-8492-171219AE2720}" dt="2020-12-11T19:00:24.423" v="35" actId="1076"/>
      <pc:docMkLst>
        <pc:docMk/>
      </pc:docMkLst>
      <pc:sldChg chg="addSp modSp mod">
        <pc:chgData name="Gerritsen.Ineke" userId="6b62da30-699a-4152-9738-88a051250b68" providerId="ADAL" clId="{F10C3E52-C786-495C-8492-171219AE2720}" dt="2020-12-11T19:00:24.423" v="35" actId="1076"/>
        <pc:sldMkLst>
          <pc:docMk/>
          <pc:sldMk cId="622667549" sldId="256"/>
        </pc:sldMkLst>
        <pc:spChg chg="add mod">
          <ac:chgData name="Gerritsen.Ineke" userId="6b62da30-699a-4152-9738-88a051250b68" providerId="ADAL" clId="{F10C3E52-C786-495C-8492-171219AE2720}" dt="2020-12-11T19:00:24.423" v="35" actId="1076"/>
          <ac:spMkLst>
            <pc:docMk/>
            <pc:sldMk cId="622667549" sldId="256"/>
            <ac:spMk id="12" creationId="{B28AA0E5-B93B-497B-9F4F-62F737393E5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schooltv.nl%2Fvideo%2Fnaar-school-in-china-leren-van-elkaar%2F&amp;data=04%7C01%7CIneke.Gerritsen%40driestar-educatief.nl%7Cc2c53c8aa2f341904e1b08d8a0f642ce%7C9860fd9f826f475e88626f2568a34e83%7C0%7C0%7C637436326833768897%7CUnknown%7CTWFpbGZsb3d8eyJWIjoiMC4wLjAwMDAiLCJQIjoiV2luMzIiLCJBTiI6Ik1haWwiLCJXVCI6Mn0%3D%7C1000&amp;sdata=iiADA4rpSi9aycl7Banq%2FSmw8nF0PUwaY5Pv7YTcgvM%3D&amp;reserved=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zg1bDpnn-aI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36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Bureau Anders Wijs | Anders Wijs - Part 2">
            <a:extLst>
              <a:ext uri="{FF2B5EF4-FFF2-40B4-BE49-F238E27FC236}">
                <a16:creationId xmlns:a16="http://schemas.microsoft.com/office/drawing/2014/main" id="{C99F4E9B-4DF3-48E4-AD21-78EA3EA4E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0988" y="1271016"/>
            <a:ext cx="6465869" cy="431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Oval 138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80D8B1-CA15-47A8-9E4C-DC6AA361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Huang 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1733913-4855-479B-A7D4-A137DCD0612C}"/>
              </a:ext>
            </a:extLst>
          </p:cNvPr>
          <p:cNvSpPr txBox="1"/>
          <p:nvPr/>
        </p:nvSpPr>
        <p:spPr>
          <a:xfrm>
            <a:off x="6826042" y="6068891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u="sng" kern="1400" dirty="0">
                <a:solidFill>
                  <a:srgbClr val="00B0F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 tooltip="Originele URL: https://schooltv.nl/video/naar-school-in-china-leren-van-elkaar/. Klik of tik als u deze koppeling vertrouwt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Schooltv: Naar school in China - Leren van elkaar</a:t>
            </a:r>
            <a:r>
              <a:rPr lang="nl-NL" sz="18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2430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6F79B0DD-2C63-4EE5-804F-B8E391FC1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27DB8AB-CD55-4C8F-9043-52652B89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6"/>
            <a:ext cx="5364255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3059C5A-91CB-4024-9B4E-20082E25C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643466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84884BF-A898-4EFF-9504-E13EBE3FF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3514513"/>
            <a:ext cx="5364255" cy="270340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Mes, vork Gratis Pictogram van Game Icons">
            <a:extLst>
              <a:ext uri="{FF2B5EF4-FFF2-40B4-BE49-F238E27FC236}">
                <a16:creationId xmlns:a16="http://schemas.microsoft.com/office/drawing/2014/main" id="{BBA36721-65E5-44BE-ACA7-A1D819D2A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92889" l="8000" r="89778">
                        <a14:foregroundMark x1="77333" y1="24889" x2="85333" y2="17333"/>
                        <a14:foregroundMark x1="30222" y1="65778" x2="30222" y2="65778"/>
                        <a14:foregroundMark x1="85333" y1="93333" x2="85333" y2="93333"/>
                        <a14:foregroundMark x1="8000" y1="12000" x2="8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731" y="3685182"/>
            <a:ext cx="2458286" cy="245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n van Eight Two Five op Typical Dutch | Gehaktbal, Stamppot, Voedsel">
            <a:extLst>
              <a:ext uri="{FF2B5EF4-FFF2-40B4-BE49-F238E27FC236}">
                <a16:creationId xmlns:a16="http://schemas.microsoft.com/office/drawing/2014/main" id="{CC4E2C06-D138-4CFC-A27D-1B26FBE80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5036" y="768029"/>
            <a:ext cx="3281114" cy="245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 Rijst Van China Op Traditionele Bamboemat Stock Afbeelding - Afbeelding  bestaande uit maaltijd, niemand: 9923485">
            <a:extLst>
              <a:ext uri="{FF2B5EF4-FFF2-40B4-BE49-F238E27FC236}">
                <a16:creationId xmlns:a16="http://schemas.microsoft.com/office/drawing/2014/main" id="{A60772FB-415F-4EDE-8654-7BB6C2746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44" y="659866"/>
            <a:ext cx="3757297" cy="25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7B32D337-FDA6-4468-ADB1-7038E5FC0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3514513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28AA0E5-B93B-497B-9F4F-62F737393E5A}"/>
              </a:ext>
            </a:extLst>
          </p:cNvPr>
          <p:cNvSpPr txBox="1"/>
          <p:nvPr/>
        </p:nvSpPr>
        <p:spPr>
          <a:xfrm>
            <a:off x="7306434" y="6283476"/>
            <a:ext cx="4885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u="sng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https://www.youtube.com/watch?v=zg1bDpnn-aI</a:t>
            </a:r>
            <a:r>
              <a:rPr lang="nl-NL" sz="18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nl-NL" sz="1800" kern="1400" dirty="0">
              <a:solidFill>
                <a:srgbClr val="00000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Dumplings met kip - Japanse dumplings (gyoza) Lekker en Simpel">
            <a:extLst>
              <a:ext uri="{FF2B5EF4-FFF2-40B4-BE49-F238E27FC236}">
                <a16:creationId xmlns:a16="http://schemas.microsoft.com/office/drawing/2014/main" id="{E06E285A-8E2E-4E1F-86E2-3672BC994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638" y="3653982"/>
            <a:ext cx="3635580" cy="242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6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137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nting an Apartment in Beijing (in 2021) - The 🔑 To Success">
            <a:extLst>
              <a:ext uri="{FF2B5EF4-FFF2-40B4-BE49-F238E27FC236}">
                <a16:creationId xmlns:a16="http://schemas.microsoft.com/office/drawing/2014/main" id="{B4C4C89D-A520-4C18-807D-CC7E32D4A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6610" y="1271016"/>
            <a:ext cx="5754624" cy="431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Oval 139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80B64DE-2C72-4724-BC41-7A5E8357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Huizen in beijing </a:t>
            </a:r>
          </a:p>
        </p:txBody>
      </p:sp>
    </p:spTree>
    <p:extLst>
      <p:ext uri="{BB962C8B-B14F-4D97-AF65-F5344CB8AC3E}">
        <p14:creationId xmlns:p14="http://schemas.microsoft.com/office/powerpoint/2010/main" val="3094367203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9C45D0-842B-447E-BD89-24826F9F22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136F11-FD35-477B-815A-368764145EE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AFEC346-E500-4007-8177-00EF2BC0DA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Breedbeeld</PresentationFormat>
  <Paragraphs>4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Gill Sans MT</vt:lpstr>
      <vt:lpstr>Verdana</vt:lpstr>
      <vt:lpstr>Pakket</vt:lpstr>
      <vt:lpstr>Huang </vt:lpstr>
      <vt:lpstr>PowerPoint-presentatie</vt:lpstr>
      <vt:lpstr>Huizen in beijing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Huang </dc:title>
  <dc:creator>Gerritsen.Ineke</dc:creator>
  <cp:lastModifiedBy>Gerritsen.Ineke</cp:lastModifiedBy>
  <cp:revision>1</cp:revision>
  <dcterms:created xsi:type="dcterms:W3CDTF">2020-12-15T17:22:21Z</dcterms:created>
  <dcterms:modified xsi:type="dcterms:W3CDTF">2020-12-15T17:22:37Z</dcterms:modified>
</cp:coreProperties>
</file>