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73" r:id="rId4"/>
  </p:sldMasterIdLst>
  <p:sldIdLst>
    <p:sldId id="256" r:id="rId5"/>
    <p:sldId id="257" r:id="rId6"/>
    <p:sldId id="262" r:id="rId7"/>
    <p:sldId id="263" r:id="rId8"/>
    <p:sldId id="264" r:id="rId9"/>
    <p:sldId id="265" r:id="rId10"/>
    <p:sldId id="258" r:id="rId11"/>
    <p:sldId id="259" r:id="rId12"/>
    <p:sldId id="261" r:id="rId13"/>
    <p:sldId id="266" r:id="rId14"/>
    <p:sldId id="267" r:id="rId15"/>
    <p:sldId id="260" r:id="rId16"/>
    <p:sldId id="268" r:id="rId17"/>
    <p:sldId id="269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3B9C12-8181-4F48-B123-86ADE9F43677}" v="38" dt="2020-12-22T13:23:56.3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4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erritsen.Ineke" userId="6b62da30-699a-4152-9738-88a051250b68" providerId="ADAL" clId="{463B9C12-8181-4F48-B123-86ADE9F43677}"/>
    <pc:docChg chg="undo custSel mod addSld modSld sldOrd">
      <pc:chgData name="Gerritsen.Ineke" userId="6b62da30-699a-4152-9738-88a051250b68" providerId="ADAL" clId="{463B9C12-8181-4F48-B123-86ADE9F43677}" dt="2020-12-22T13:24:38.008" v="281" actId="26606"/>
      <pc:docMkLst>
        <pc:docMk/>
      </pc:docMkLst>
      <pc:sldChg chg="addSp modSp add mod setBg">
        <pc:chgData name="Gerritsen.Ineke" userId="6b62da30-699a-4152-9738-88a051250b68" providerId="ADAL" clId="{463B9C12-8181-4F48-B123-86ADE9F43677}" dt="2020-12-15T15:40:23.171" v="32" actId="14100"/>
        <pc:sldMkLst>
          <pc:docMk/>
          <pc:sldMk cId="4130148189" sldId="257"/>
        </pc:sldMkLst>
        <pc:spChg chg="mod ord">
          <ac:chgData name="Gerritsen.Ineke" userId="6b62da30-699a-4152-9738-88a051250b68" providerId="ADAL" clId="{463B9C12-8181-4F48-B123-86ADE9F43677}" dt="2020-12-15T15:39:00.478" v="3" actId="26606"/>
          <ac:spMkLst>
            <pc:docMk/>
            <pc:sldMk cId="4130148189" sldId="257"/>
            <ac:spMk id="2" creationId="{9342F492-B519-4A2B-8247-24437CF5C48D}"/>
          </ac:spMkLst>
        </pc:spChg>
        <pc:spChg chg="mod">
          <ac:chgData name="Gerritsen.Ineke" userId="6b62da30-699a-4152-9738-88a051250b68" providerId="ADAL" clId="{463B9C12-8181-4F48-B123-86ADE9F43677}" dt="2020-12-15T15:40:09.443" v="30" actId="1076"/>
          <ac:spMkLst>
            <pc:docMk/>
            <pc:sldMk cId="4130148189" sldId="257"/>
            <ac:spMk id="3" creationId="{285EDC39-9975-4280-8351-E5E3B1EFF7F4}"/>
          </ac:spMkLst>
        </pc:spChg>
        <pc:spChg chg="mod">
          <ac:chgData name="Gerritsen.Ineke" userId="6b62da30-699a-4152-9738-88a051250b68" providerId="ADAL" clId="{463B9C12-8181-4F48-B123-86ADE9F43677}" dt="2020-12-15T15:40:23.171" v="32" actId="14100"/>
          <ac:spMkLst>
            <pc:docMk/>
            <pc:sldMk cId="4130148189" sldId="257"/>
            <ac:spMk id="4" creationId="{1759C095-1846-4595-B252-732717D64E58}"/>
          </ac:spMkLst>
        </pc:spChg>
        <pc:spChg chg="add">
          <ac:chgData name="Gerritsen.Ineke" userId="6b62da30-699a-4152-9738-88a051250b68" providerId="ADAL" clId="{463B9C12-8181-4F48-B123-86ADE9F43677}" dt="2020-12-15T15:39:00.478" v="3" actId="26606"/>
          <ac:spMkLst>
            <pc:docMk/>
            <pc:sldMk cId="4130148189" sldId="257"/>
            <ac:spMk id="73" creationId="{DA381740-063A-41A4-836D-85D14980EEF0}"/>
          </ac:spMkLst>
        </pc:spChg>
        <pc:spChg chg="add">
          <ac:chgData name="Gerritsen.Ineke" userId="6b62da30-699a-4152-9738-88a051250b68" providerId="ADAL" clId="{463B9C12-8181-4F48-B123-86ADE9F43677}" dt="2020-12-15T15:39:00.478" v="3" actId="26606"/>
          <ac:spMkLst>
            <pc:docMk/>
            <pc:sldMk cId="4130148189" sldId="257"/>
            <ac:spMk id="75" creationId="{C4879EFC-8E62-4E00-973C-C45EE9EC676D}"/>
          </ac:spMkLst>
        </pc:spChg>
        <pc:spChg chg="add">
          <ac:chgData name="Gerritsen.Ineke" userId="6b62da30-699a-4152-9738-88a051250b68" providerId="ADAL" clId="{463B9C12-8181-4F48-B123-86ADE9F43677}" dt="2020-12-15T15:39:00.478" v="3" actId="26606"/>
          <ac:spMkLst>
            <pc:docMk/>
            <pc:sldMk cId="4130148189" sldId="257"/>
            <ac:spMk id="77" creationId="{D6A9C53F-5F90-40A5-8C85-5412D39C8C68}"/>
          </ac:spMkLst>
        </pc:spChg>
        <pc:picChg chg="mod">
          <ac:chgData name="Gerritsen.Ineke" userId="6b62da30-699a-4152-9738-88a051250b68" providerId="ADAL" clId="{463B9C12-8181-4F48-B123-86ADE9F43677}" dt="2020-12-15T15:39:00.478" v="3" actId="26606"/>
          <ac:picMkLst>
            <pc:docMk/>
            <pc:sldMk cId="4130148189" sldId="257"/>
            <ac:picMk id="1026" creationId="{834FE8C9-9F51-46AC-ABF6-6E8A88CD779D}"/>
          </ac:picMkLst>
        </pc:picChg>
        <pc:picChg chg="mod">
          <ac:chgData name="Gerritsen.Ineke" userId="6b62da30-699a-4152-9738-88a051250b68" providerId="ADAL" clId="{463B9C12-8181-4F48-B123-86ADE9F43677}" dt="2020-12-15T15:39:00.478" v="3" actId="26606"/>
          <ac:picMkLst>
            <pc:docMk/>
            <pc:sldMk cId="4130148189" sldId="257"/>
            <ac:picMk id="1028" creationId="{D903476B-0381-47A1-AD54-516F49F8B0D4}"/>
          </ac:picMkLst>
        </pc:picChg>
      </pc:sldChg>
      <pc:sldChg chg="ord">
        <pc:chgData name="Gerritsen.Ineke" userId="6b62da30-699a-4152-9738-88a051250b68" providerId="ADAL" clId="{463B9C12-8181-4F48-B123-86ADE9F43677}" dt="2020-12-15T15:54:17.405" v="112"/>
        <pc:sldMkLst>
          <pc:docMk/>
          <pc:sldMk cId="1714068594" sldId="259"/>
        </pc:sldMkLst>
      </pc:sldChg>
      <pc:sldChg chg="addSp delSp modSp mod">
        <pc:chgData name="Gerritsen.Ineke" userId="6b62da30-699a-4152-9738-88a051250b68" providerId="ADAL" clId="{463B9C12-8181-4F48-B123-86ADE9F43677}" dt="2020-12-15T15:57:02.458" v="172" actId="1076"/>
        <pc:sldMkLst>
          <pc:docMk/>
          <pc:sldMk cId="3908761395" sldId="260"/>
        </pc:sldMkLst>
        <pc:spChg chg="mod">
          <ac:chgData name="Gerritsen.Ineke" userId="6b62da30-699a-4152-9738-88a051250b68" providerId="ADAL" clId="{463B9C12-8181-4F48-B123-86ADE9F43677}" dt="2020-12-15T15:56:30.994" v="147" actId="26606"/>
          <ac:spMkLst>
            <pc:docMk/>
            <pc:sldMk cId="3908761395" sldId="260"/>
            <ac:spMk id="2" creationId="{93E14F0F-8D83-4899-8275-26A534CE2070}"/>
          </ac:spMkLst>
        </pc:spChg>
        <pc:spChg chg="add del mod">
          <ac:chgData name="Gerritsen.Ineke" userId="6b62da30-699a-4152-9738-88a051250b68" providerId="ADAL" clId="{463B9C12-8181-4F48-B123-86ADE9F43677}" dt="2020-12-15T15:56:30.994" v="147" actId="26606"/>
          <ac:spMkLst>
            <pc:docMk/>
            <pc:sldMk cId="3908761395" sldId="260"/>
            <ac:spMk id="3" creationId="{2B7DFA45-BC40-493B-859A-3E850678A6F8}"/>
          </ac:spMkLst>
        </pc:spChg>
        <pc:spChg chg="add mod">
          <ac:chgData name="Gerritsen.Ineke" userId="6b62da30-699a-4152-9738-88a051250b68" providerId="ADAL" clId="{463B9C12-8181-4F48-B123-86ADE9F43677}" dt="2020-12-15T15:57:02.458" v="172" actId="1076"/>
          <ac:spMkLst>
            <pc:docMk/>
            <pc:sldMk cId="3908761395" sldId="260"/>
            <ac:spMk id="4" creationId="{6EFCC9D1-0772-465C-91D2-A46AD81B0B82}"/>
          </ac:spMkLst>
        </pc:spChg>
        <pc:spChg chg="del">
          <ac:chgData name="Gerritsen.Ineke" userId="6b62da30-699a-4152-9738-88a051250b68" providerId="ADAL" clId="{463B9C12-8181-4F48-B123-86ADE9F43677}" dt="2020-12-15T15:56:30.994" v="147" actId="26606"/>
          <ac:spMkLst>
            <pc:docMk/>
            <pc:sldMk cId="3908761395" sldId="260"/>
            <ac:spMk id="137" creationId="{DA381740-063A-41A4-836D-85D14980EEF0}"/>
          </ac:spMkLst>
        </pc:spChg>
        <pc:spChg chg="del">
          <ac:chgData name="Gerritsen.Ineke" userId="6b62da30-699a-4152-9738-88a051250b68" providerId="ADAL" clId="{463B9C12-8181-4F48-B123-86ADE9F43677}" dt="2020-12-15T15:56:30.994" v="147" actId="26606"/>
          <ac:spMkLst>
            <pc:docMk/>
            <pc:sldMk cId="3908761395" sldId="260"/>
            <ac:spMk id="139" creationId="{665DBBEF-238B-476B-96AB-8AAC3224ECEA}"/>
          </ac:spMkLst>
        </pc:spChg>
        <pc:spChg chg="del">
          <ac:chgData name="Gerritsen.Ineke" userId="6b62da30-699a-4152-9738-88a051250b68" providerId="ADAL" clId="{463B9C12-8181-4F48-B123-86ADE9F43677}" dt="2020-12-15T15:56:30.994" v="147" actId="26606"/>
          <ac:spMkLst>
            <pc:docMk/>
            <pc:sldMk cId="3908761395" sldId="260"/>
            <ac:spMk id="141" creationId="{3FCFB1DE-0B7E-48CC-BA90-B2AB0889F9D6}"/>
          </ac:spMkLst>
        </pc:spChg>
        <pc:spChg chg="add">
          <ac:chgData name="Gerritsen.Ineke" userId="6b62da30-699a-4152-9738-88a051250b68" providerId="ADAL" clId="{463B9C12-8181-4F48-B123-86ADE9F43677}" dt="2020-12-15T15:56:30.994" v="147" actId="26606"/>
          <ac:spMkLst>
            <pc:docMk/>
            <pc:sldMk cId="3908761395" sldId="260"/>
            <ac:spMk id="192" creationId="{DA381740-063A-41A4-836D-85D14980EEF0}"/>
          </ac:spMkLst>
        </pc:spChg>
        <pc:spChg chg="add">
          <ac:chgData name="Gerritsen.Ineke" userId="6b62da30-699a-4152-9738-88a051250b68" providerId="ADAL" clId="{463B9C12-8181-4F48-B123-86ADE9F43677}" dt="2020-12-15T15:56:30.994" v="147" actId="26606"/>
          <ac:spMkLst>
            <pc:docMk/>
            <pc:sldMk cId="3908761395" sldId="260"/>
            <ac:spMk id="193" creationId="{20B67C63-21CE-4DD4-B07B-F0EA5AC8F00C}"/>
          </ac:spMkLst>
        </pc:spChg>
        <pc:picChg chg="del">
          <ac:chgData name="Gerritsen.Ineke" userId="6b62da30-699a-4152-9738-88a051250b68" providerId="ADAL" clId="{463B9C12-8181-4F48-B123-86ADE9F43677}" dt="2020-12-15T15:55:58.469" v="145" actId="478"/>
          <ac:picMkLst>
            <pc:docMk/>
            <pc:sldMk cId="3908761395" sldId="260"/>
            <ac:picMk id="2052" creationId="{C86F2476-8B31-4E5D-8F34-E59E1EFB5888}"/>
          </ac:picMkLst>
        </pc:picChg>
        <pc:picChg chg="add mod">
          <ac:chgData name="Gerritsen.Ineke" userId="6b62da30-699a-4152-9738-88a051250b68" providerId="ADAL" clId="{463B9C12-8181-4F48-B123-86ADE9F43677}" dt="2020-12-15T15:56:33.735" v="148" actId="14100"/>
          <ac:picMkLst>
            <pc:docMk/>
            <pc:sldMk cId="3908761395" sldId="260"/>
            <ac:picMk id="5122" creationId="{BC8D5DEE-9C03-4687-A00A-598CB44F3AE3}"/>
          </ac:picMkLst>
        </pc:picChg>
      </pc:sldChg>
      <pc:sldChg chg="addSp delSp modSp new mod ord setBg">
        <pc:chgData name="Gerritsen.Ineke" userId="6b62da30-699a-4152-9738-88a051250b68" providerId="ADAL" clId="{463B9C12-8181-4F48-B123-86ADE9F43677}" dt="2020-12-15T16:09:13.542" v="250" actId="478"/>
        <pc:sldMkLst>
          <pc:docMk/>
          <pc:sldMk cId="4103858441" sldId="261"/>
        </pc:sldMkLst>
        <pc:spChg chg="mod">
          <ac:chgData name="Gerritsen.Ineke" userId="6b62da30-699a-4152-9738-88a051250b68" providerId="ADAL" clId="{463B9C12-8181-4F48-B123-86ADE9F43677}" dt="2020-12-15T15:54:23.914" v="113" actId="26606"/>
          <ac:spMkLst>
            <pc:docMk/>
            <pc:sldMk cId="4103858441" sldId="261"/>
            <ac:spMk id="2" creationId="{565FAF43-DF4A-43DE-B6F6-F56CF22BD92A}"/>
          </ac:spMkLst>
        </pc:spChg>
        <pc:spChg chg="del mod">
          <ac:chgData name="Gerritsen.Ineke" userId="6b62da30-699a-4152-9738-88a051250b68" providerId="ADAL" clId="{463B9C12-8181-4F48-B123-86ADE9F43677}" dt="2020-12-15T16:09:13.542" v="250" actId="478"/>
          <ac:spMkLst>
            <pc:docMk/>
            <pc:sldMk cId="4103858441" sldId="261"/>
            <ac:spMk id="3" creationId="{E9791A9A-D2DC-48A2-9D7D-C7F425182A87}"/>
          </ac:spMkLst>
        </pc:spChg>
        <pc:spChg chg="add">
          <ac:chgData name="Gerritsen.Ineke" userId="6b62da30-699a-4152-9738-88a051250b68" providerId="ADAL" clId="{463B9C12-8181-4F48-B123-86ADE9F43677}" dt="2020-12-15T15:54:23.914" v="113" actId="26606"/>
          <ac:spMkLst>
            <pc:docMk/>
            <pc:sldMk cId="4103858441" sldId="261"/>
            <ac:spMk id="71" creationId="{2B97F24A-32CE-4C1C-A50D-3016B394DCFB}"/>
          </ac:spMkLst>
        </pc:spChg>
        <pc:spChg chg="add">
          <ac:chgData name="Gerritsen.Ineke" userId="6b62da30-699a-4152-9738-88a051250b68" providerId="ADAL" clId="{463B9C12-8181-4F48-B123-86ADE9F43677}" dt="2020-12-15T15:54:23.914" v="113" actId="26606"/>
          <ac:spMkLst>
            <pc:docMk/>
            <pc:sldMk cId="4103858441" sldId="261"/>
            <ac:spMk id="73" creationId="{3CE8AF5E-D374-4CF1-90CC-35CF73B81C3E}"/>
          </ac:spMkLst>
        </pc:spChg>
        <pc:picChg chg="add mod">
          <ac:chgData name="Gerritsen.Ineke" userId="6b62da30-699a-4152-9738-88a051250b68" providerId="ADAL" clId="{463B9C12-8181-4F48-B123-86ADE9F43677}" dt="2020-12-15T15:54:23.914" v="113" actId="26606"/>
          <ac:picMkLst>
            <pc:docMk/>
            <pc:sldMk cId="4103858441" sldId="261"/>
            <ac:picMk id="3074" creationId="{5C09C403-D626-476B-928C-F6DEEB885691}"/>
          </ac:picMkLst>
        </pc:picChg>
        <pc:inkChg chg="add">
          <ac:chgData name="Gerritsen.Ineke" userId="6b62da30-699a-4152-9738-88a051250b68" providerId="ADAL" clId="{463B9C12-8181-4F48-B123-86ADE9F43677}" dt="2020-12-15T15:54:23.914" v="113" actId="26606"/>
          <ac:inkMkLst>
            <pc:docMk/>
            <pc:sldMk cId="4103858441" sldId="261"/>
            <ac:inkMk id="75" creationId="{070477C5-0410-4E4F-97A1-F84C2465C187}"/>
          </ac:inkMkLst>
        </pc:inkChg>
      </pc:sldChg>
      <pc:sldChg chg="addSp modSp add mod setBg">
        <pc:chgData name="Gerritsen.Ineke" userId="6b62da30-699a-4152-9738-88a051250b68" providerId="ADAL" clId="{463B9C12-8181-4F48-B123-86ADE9F43677}" dt="2020-12-15T15:40:44.507" v="33" actId="26606"/>
        <pc:sldMkLst>
          <pc:docMk/>
          <pc:sldMk cId="1841659114" sldId="262"/>
        </pc:sldMkLst>
        <pc:spChg chg="mod ord">
          <ac:chgData name="Gerritsen.Ineke" userId="6b62da30-699a-4152-9738-88a051250b68" providerId="ADAL" clId="{463B9C12-8181-4F48-B123-86ADE9F43677}" dt="2020-12-15T15:40:44.507" v="33" actId="26606"/>
          <ac:spMkLst>
            <pc:docMk/>
            <pc:sldMk cId="1841659114" sldId="262"/>
            <ac:spMk id="2" creationId="{C9B3EB6F-82CB-4301-8B79-3ACF309511A0}"/>
          </ac:spMkLst>
        </pc:spChg>
        <pc:spChg chg="add">
          <ac:chgData name="Gerritsen.Ineke" userId="6b62da30-699a-4152-9738-88a051250b68" providerId="ADAL" clId="{463B9C12-8181-4F48-B123-86ADE9F43677}" dt="2020-12-15T15:40:44.507" v="33" actId="26606"/>
          <ac:spMkLst>
            <pc:docMk/>
            <pc:sldMk cId="1841659114" sldId="262"/>
            <ac:spMk id="77" creationId="{DA381740-063A-41A4-836D-85D14980EEF0}"/>
          </ac:spMkLst>
        </pc:spChg>
        <pc:spChg chg="add">
          <ac:chgData name="Gerritsen.Ineke" userId="6b62da30-699a-4152-9738-88a051250b68" providerId="ADAL" clId="{463B9C12-8181-4F48-B123-86ADE9F43677}" dt="2020-12-15T15:40:44.507" v="33" actId="26606"/>
          <ac:spMkLst>
            <pc:docMk/>
            <pc:sldMk cId="1841659114" sldId="262"/>
            <ac:spMk id="79" creationId="{7C98A213-5994-475E-B327-DC6EC27FBA8B}"/>
          </ac:spMkLst>
        </pc:spChg>
        <pc:spChg chg="add">
          <ac:chgData name="Gerritsen.Ineke" userId="6b62da30-699a-4152-9738-88a051250b68" providerId="ADAL" clId="{463B9C12-8181-4F48-B123-86ADE9F43677}" dt="2020-12-15T15:40:44.507" v="33" actId="26606"/>
          <ac:spMkLst>
            <pc:docMk/>
            <pc:sldMk cId="1841659114" sldId="262"/>
            <ac:spMk id="81" creationId="{147C7031-1E3A-4EF7-A823-89F74BA673E4}"/>
          </ac:spMkLst>
        </pc:spChg>
        <pc:picChg chg="mod">
          <ac:chgData name="Gerritsen.Ineke" userId="6b62da30-699a-4152-9738-88a051250b68" providerId="ADAL" clId="{463B9C12-8181-4F48-B123-86ADE9F43677}" dt="2020-12-15T15:40:44.507" v="33" actId="26606"/>
          <ac:picMkLst>
            <pc:docMk/>
            <pc:sldMk cId="1841659114" sldId="262"/>
            <ac:picMk id="2050" creationId="{FCD67D4D-71F7-416F-BF14-263EB7388F1F}"/>
          </ac:picMkLst>
        </pc:picChg>
        <pc:picChg chg="mod ord">
          <ac:chgData name="Gerritsen.Ineke" userId="6b62da30-699a-4152-9738-88a051250b68" providerId="ADAL" clId="{463B9C12-8181-4F48-B123-86ADE9F43677}" dt="2020-12-15T15:40:44.507" v="33" actId="26606"/>
          <ac:picMkLst>
            <pc:docMk/>
            <pc:sldMk cId="1841659114" sldId="262"/>
            <ac:picMk id="2054" creationId="{95889C37-2A94-4F21-B654-53CD5D45A6EF}"/>
          </ac:picMkLst>
        </pc:picChg>
        <pc:picChg chg="mod">
          <ac:chgData name="Gerritsen.Ineke" userId="6b62da30-699a-4152-9738-88a051250b68" providerId="ADAL" clId="{463B9C12-8181-4F48-B123-86ADE9F43677}" dt="2020-12-15T15:40:44.507" v="33" actId="26606"/>
          <ac:picMkLst>
            <pc:docMk/>
            <pc:sldMk cId="1841659114" sldId="262"/>
            <ac:picMk id="2056" creationId="{2D0B32B0-AF28-4760-BD7C-CD0EAE58848D}"/>
          </ac:picMkLst>
        </pc:picChg>
      </pc:sldChg>
      <pc:sldChg chg="delSp modSp add mod">
        <pc:chgData name="Gerritsen.Ineke" userId="6b62da30-699a-4152-9738-88a051250b68" providerId="ADAL" clId="{463B9C12-8181-4F48-B123-86ADE9F43677}" dt="2020-12-15T15:41:15.814" v="37" actId="478"/>
        <pc:sldMkLst>
          <pc:docMk/>
          <pc:sldMk cId="1682818706" sldId="263"/>
        </pc:sldMkLst>
        <pc:spChg chg="del mod">
          <ac:chgData name="Gerritsen.Ineke" userId="6b62da30-699a-4152-9738-88a051250b68" providerId="ADAL" clId="{463B9C12-8181-4F48-B123-86ADE9F43677}" dt="2020-12-15T15:41:15.814" v="37" actId="478"/>
          <ac:spMkLst>
            <pc:docMk/>
            <pc:sldMk cId="1682818706" sldId="263"/>
            <ac:spMk id="3" creationId="{2A4087B8-4AB6-478A-99D5-F27D7FC87DBB}"/>
          </ac:spMkLst>
        </pc:spChg>
        <pc:picChg chg="mod">
          <ac:chgData name="Gerritsen.Ineke" userId="6b62da30-699a-4152-9738-88a051250b68" providerId="ADAL" clId="{463B9C12-8181-4F48-B123-86ADE9F43677}" dt="2020-12-15T15:41:09.399" v="35" actId="1076"/>
          <ac:picMkLst>
            <pc:docMk/>
            <pc:sldMk cId="1682818706" sldId="263"/>
            <ac:picMk id="3074" creationId="{13CDE4CC-3B88-430E-8D13-28DF71BBAB05}"/>
          </ac:picMkLst>
        </pc:picChg>
      </pc:sldChg>
      <pc:sldChg chg="addSp delSp modSp add mod setBg delDesignElem">
        <pc:chgData name="Gerritsen.Ineke" userId="6b62da30-699a-4152-9738-88a051250b68" providerId="ADAL" clId="{463B9C12-8181-4F48-B123-86ADE9F43677}" dt="2020-12-15T15:41:51.403" v="38" actId="26606"/>
        <pc:sldMkLst>
          <pc:docMk/>
          <pc:sldMk cId="3956233535" sldId="264"/>
        </pc:sldMkLst>
        <pc:spChg chg="mod">
          <ac:chgData name="Gerritsen.Ineke" userId="6b62da30-699a-4152-9738-88a051250b68" providerId="ADAL" clId="{463B9C12-8181-4F48-B123-86ADE9F43677}" dt="2020-12-15T15:41:51.403" v="38" actId="26606"/>
          <ac:spMkLst>
            <pc:docMk/>
            <pc:sldMk cId="3956233535" sldId="264"/>
            <ac:spMk id="2" creationId="{FB56728E-45B2-4D2E-BC53-89C1CC08265D}"/>
          </ac:spMkLst>
        </pc:spChg>
        <pc:spChg chg="add">
          <ac:chgData name="Gerritsen.Ineke" userId="6b62da30-699a-4152-9738-88a051250b68" providerId="ADAL" clId="{463B9C12-8181-4F48-B123-86ADE9F43677}" dt="2020-12-15T15:41:51.403" v="38" actId="26606"/>
          <ac:spMkLst>
            <pc:docMk/>
            <pc:sldMk cId="3956233535" sldId="264"/>
            <ac:spMk id="73" creationId="{DA381740-063A-41A4-836D-85D14980EEF0}"/>
          </ac:spMkLst>
        </pc:spChg>
        <pc:spChg chg="add">
          <ac:chgData name="Gerritsen.Ineke" userId="6b62da30-699a-4152-9738-88a051250b68" providerId="ADAL" clId="{463B9C12-8181-4F48-B123-86ADE9F43677}" dt="2020-12-15T15:41:51.403" v="38" actId="26606"/>
          <ac:spMkLst>
            <pc:docMk/>
            <pc:sldMk cId="3956233535" sldId="264"/>
            <ac:spMk id="75" creationId="{C4879EFC-8E62-4E00-973C-C45EE9EC676D}"/>
          </ac:spMkLst>
        </pc:spChg>
        <pc:spChg chg="add">
          <ac:chgData name="Gerritsen.Ineke" userId="6b62da30-699a-4152-9738-88a051250b68" providerId="ADAL" clId="{463B9C12-8181-4F48-B123-86ADE9F43677}" dt="2020-12-15T15:41:51.403" v="38" actId="26606"/>
          <ac:spMkLst>
            <pc:docMk/>
            <pc:sldMk cId="3956233535" sldId="264"/>
            <ac:spMk id="77" creationId="{D6A9C53F-5F90-40A5-8C85-5412D39C8C68}"/>
          </ac:spMkLst>
        </pc:spChg>
        <pc:spChg chg="del">
          <ac:chgData name="Gerritsen.Ineke" userId="6b62da30-699a-4152-9738-88a051250b68" providerId="ADAL" clId="{463B9C12-8181-4F48-B123-86ADE9F43677}" dt="2020-12-15T15:38:43.235" v="2"/>
          <ac:spMkLst>
            <pc:docMk/>
            <pc:sldMk cId="3956233535" sldId="264"/>
            <ac:spMk id="4102" creationId="{E9F26AF7-9AC1-49A4-8F89-2C63E1C0A0BB}"/>
          </ac:spMkLst>
        </pc:spChg>
        <pc:picChg chg="mod">
          <ac:chgData name="Gerritsen.Ineke" userId="6b62da30-699a-4152-9738-88a051250b68" providerId="ADAL" clId="{463B9C12-8181-4F48-B123-86ADE9F43677}" dt="2020-12-15T15:41:51.403" v="38" actId="26606"/>
          <ac:picMkLst>
            <pc:docMk/>
            <pc:sldMk cId="3956233535" sldId="264"/>
            <ac:picMk id="4098" creationId="{4F3A9F69-BD91-49D6-BA00-3D97A490FB8F}"/>
          </ac:picMkLst>
        </pc:picChg>
        <pc:picChg chg="mod">
          <ac:chgData name="Gerritsen.Ineke" userId="6b62da30-699a-4152-9738-88a051250b68" providerId="ADAL" clId="{463B9C12-8181-4F48-B123-86ADE9F43677}" dt="2020-12-15T15:41:51.403" v="38" actId="26606"/>
          <ac:picMkLst>
            <pc:docMk/>
            <pc:sldMk cId="3956233535" sldId="264"/>
            <ac:picMk id="4100" creationId="{96FE8023-CC70-4C3E-8533-C792C88F8529}"/>
          </ac:picMkLst>
        </pc:picChg>
      </pc:sldChg>
      <pc:sldChg chg="addSp delSp modSp new mod setBg">
        <pc:chgData name="Gerritsen.Ineke" userId="6b62da30-699a-4152-9738-88a051250b68" providerId="ADAL" clId="{463B9C12-8181-4F48-B123-86ADE9F43677}" dt="2020-12-15T15:44:49.016" v="65" actId="1076"/>
        <pc:sldMkLst>
          <pc:docMk/>
          <pc:sldMk cId="698340326" sldId="265"/>
        </pc:sldMkLst>
        <pc:spChg chg="mod">
          <ac:chgData name="Gerritsen.Ineke" userId="6b62da30-699a-4152-9738-88a051250b68" providerId="ADAL" clId="{463B9C12-8181-4F48-B123-86ADE9F43677}" dt="2020-12-15T15:44:40.870" v="61" actId="26606"/>
          <ac:spMkLst>
            <pc:docMk/>
            <pc:sldMk cId="698340326" sldId="265"/>
            <ac:spMk id="2" creationId="{24E9C938-AC58-4B0D-ADE5-C8FD670BEB60}"/>
          </ac:spMkLst>
        </pc:spChg>
        <pc:spChg chg="del mod">
          <ac:chgData name="Gerritsen.Ineke" userId="6b62da30-699a-4152-9738-88a051250b68" providerId="ADAL" clId="{463B9C12-8181-4F48-B123-86ADE9F43677}" dt="2020-12-15T15:44:12.295" v="46" actId="478"/>
          <ac:spMkLst>
            <pc:docMk/>
            <pc:sldMk cId="698340326" sldId="265"/>
            <ac:spMk id="3" creationId="{9B69160A-C9FE-47C0-9D26-8FCFF980E5B1}"/>
          </ac:spMkLst>
        </pc:spChg>
        <pc:spChg chg="add del">
          <ac:chgData name="Gerritsen.Ineke" userId="6b62da30-699a-4152-9738-88a051250b68" providerId="ADAL" clId="{463B9C12-8181-4F48-B123-86ADE9F43677}" dt="2020-12-15T15:44:40.827" v="60" actId="26606"/>
          <ac:spMkLst>
            <pc:docMk/>
            <pc:sldMk cId="698340326" sldId="265"/>
            <ac:spMk id="73" creationId="{DA381740-063A-41A4-836D-85D14980EEF0}"/>
          </ac:spMkLst>
        </pc:spChg>
        <pc:spChg chg="add del">
          <ac:chgData name="Gerritsen.Ineke" userId="6b62da30-699a-4152-9738-88a051250b68" providerId="ADAL" clId="{463B9C12-8181-4F48-B123-86ADE9F43677}" dt="2020-12-15T15:44:40.827" v="60" actId="26606"/>
          <ac:spMkLst>
            <pc:docMk/>
            <pc:sldMk cId="698340326" sldId="265"/>
            <ac:spMk id="75" creationId="{9B7AD9F6-8CE7-4299-8FC6-328F4DCD3FF9}"/>
          </ac:spMkLst>
        </pc:spChg>
        <pc:spChg chg="add del">
          <ac:chgData name="Gerritsen.Ineke" userId="6b62da30-699a-4152-9738-88a051250b68" providerId="ADAL" clId="{463B9C12-8181-4F48-B123-86ADE9F43677}" dt="2020-12-15T15:44:40.827" v="60" actId="26606"/>
          <ac:spMkLst>
            <pc:docMk/>
            <pc:sldMk cId="698340326" sldId="265"/>
            <ac:spMk id="77" creationId="{F49775AF-8896-43EE-92C6-83497D6DC56F}"/>
          </ac:spMkLst>
        </pc:spChg>
        <pc:spChg chg="add">
          <ac:chgData name="Gerritsen.Ineke" userId="6b62da30-699a-4152-9738-88a051250b68" providerId="ADAL" clId="{463B9C12-8181-4F48-B123-86ADE9F43677}" dt="2020-12-15T15:44:40.870" v="61" actId="26606"/>
          <ac:spMkLst>
            <pc:docMk/>
            <pc:sldMk cId="698340326" sldId="265"/>
            <ac:spMk id="1030" creationId="{DA381740-063A-41A4-836D-85D14980EEF0}"/>
          </ac:spMkLst>
        </pc:spChg>
        <pc:spChg chg="add">
          <ac:chgData name="Gerritsen.Ineke" userId="6b62da30-699a-4152-9738-88a051250b68" providerId="ADAL" clId="{463B9C12-8181-4F48-B123-86ADE9F43677}" dt="2020-12-15T15:44:40.870" v="61" actId="26606"/>
          <ac:spMkLst>
            <pc:docMk/>
            <pc:sldMk cId="698340326" sldId="265"/>
            <ac:spMk id="1031" creationId="{665DBBEF-238B-476B-96AB-8AAC3224ECEA}"/>
          </ac:spMkLst>
        </pc:spChg>
        <pc:spChg chg="add">
          <ac:chgData name="Gerritsen.Ineke" userId="6b62da30-699a-4152-9738-88a051250b68" providerId="ADAL" clId="{463B9C12-8181-4F48-B123-86ADE9F43677}" dt="2020-12-15T15:44:40.870" v="61" actId="26606"/>
          <ac:spMkLst>
            <pc:docMk/>
            <pc:sldMk cId="698340326" sldId="265"/>
            <ac:spMk id="1032" creationId="{3FCFB1DE-0B7E-48CC-BA90-B2AB0889F9D6}"/>
          </ac:spMkLst>
        </pc:spChg>
        <pc:picChg chg="add del mod">
          <ac:chgData name="Gerritsen.Ineke" userId="6b62da30-699a-4152-9738-88a051250b68" providerId="ADAL" clId="{463B9C12-8181-4F48-B123-86ADE9F43677}" dt="2020-12-15T15:44:06.604" v="43"/>
          <ac:picMkLst>
            <pc:docMk/>
            <pc:sldMk cId="698340326" sldId="265"/>
            <ac:picMk id="1026" creationId="{A166B4E6-A525-40B2-B703-D22CC3F7CA58}"/>
          </ac:picMkLst>
        </pc:picChg>
        <pc:picChg chg="add mod">
          <ac:chgData name="Gerritsen.Ineke" userId="6b62da30-699a-4152-9738-88a051250b68" providerId="ADAL" clId="{463B9C12-8181-4F48-B123-86ADE9F43677}" dt="2020-12-15T15:44:49.016" v="65" actId="1076"/>
          <ac:picMkLst>
            <pc:docMk/>
            <pc:sldMk cId="698340326" sldId="265"/>
            <ac:picMk id="1028" creationId="{595119C4-A425-4FF0-AE73-F0FCB55D93FD}"/>
          </ac:picMkLst>
        </pc:picChg>
      </pc:sldChg>
      <pc:sldChg chg="addSp delSp modSp new mod">
        <pc:chgData name="Gerritsen.Ineke" userId="6b62da30-699a-4152-9738-88a051250b68" providerId="ADAL" clId="{463B9C12-8181-4F48-B123-86ADE9F43677}" dt="2020-12-15T16:09:16.395" v="252" actId="478"/>
        <pc:sldMkLst>
          <pc:docMk/>
          <pc:sldMk cId="3446144850" sldId="266"/>
        </pc:sldMkLst>
        <pc:spChg chg="mod">
          <ac:chgData name="Gerritsen.Ineke" userId="6b62da30-699a-4152-9738-88a051250b68" providerId="ADAL" clId="{463B9C12-8181-4F48-B123-86ADE9F43677}" dt="2020-12-15T16:08:27.798" v="248" actId="20577"/>
          <ac:spMkLst>
            <pc:docMk/>
            <pc:sldMk cId="3446144850" sldId="266"/>
            <ac:spMk id="2" creationId="{FACF1570-8152-4AFB-8E13-1F8BE211227F}"/>
          </ac:spMkLst>
        </pc:spChg>
        <pc:spChg chg="del mod">
          <ac:chgData name="Gerritsen.Ineke" userId="6b62da30-699a-4152-9738-88a051250b68" providerId="ADAL" clId="{463B9C12-8181-4F48-B123-86ADE9F43677}" dt="2020-12-15T16:09:16.395" v="252" actId="478"/>
          <ac:spMkLst>
            <pc:docMk/>
            <pc:sldMk cId="3446144850" sldId="266"/>
            <ac:spMk id="3" creationId="{8F1332BA-5F3E-4828-B90D-02646BB71BBD}"/>
          </ac:spMkLst>
        </pc:spChg>
        <pc:picChg chg="add">
          <ac:chgData name="Gerritsen.Ineke" userId="6b62da30-699a-4152-9738-88a051250b68" providerId="ADAL" clId="{463B9C12-8181-4F48-B123-86ADE9F43677}" dt="2020-12-15T15:51:37.516" v="68"/>
          <ac:picMkLst>
            <pc:docMk/>
            <pc:sldMk cId="3446144850" sldId="266"/>
            <ac:picMk id="2050" creationId="{1250E54A-B652-481B-B261-147124E4CED4}"/>
          </ac:picMkLst>
        </pc:picChg>
      </pc:sldChg>
      <pc:sldChg chg="addSp delSp modSp new mod setBg">
        <pc:chgData name="Gerritsen.Ineke" userId="6b62da30-699a-4152-9738-88a051250b68" providerId="ADAL" clId="{463B9C12-8181-4F48-B123-86ADE9F43677}" dt="2020-12-15T15:55:37.426" v="144" actId="14100"/>
        <pc:sldMkLst>
          <pc:docMk/>
          <pc:sldMk cId="2947860308" sldId="267"/>
        </pc:sldMkLst>
        <pc:spChg chg="mod">
          <ac:chgData name="Gerritsen.Ineke" userId="6b62da30-699a-4152-9738-88a051250b68" providerId="ADAL" clId="{463B9C12-8181-4F48-B123-86ADE9F43677}" dt="2020-12-15T15:55:32.575" v="143" actId="26606"/>
          <ac:spMkLst>
            <pc:docMk/>
            <pc:sldMk cId="2947860308" sldId="267"/>
            <ac:spMk id="2" creationId="{BBF53F58-0021-4F84-A9E5-426F6F7BE99F}"/>
          </ac:spMkLst>
        </pc:spChg>
        <pc:spChg chg="del">
          <ac:chgData name="Gerritsen.Ineke" userId="6b62da30-699a-4152-9738-88a051250b68" providerId="ADAL" clId="{463B9C12-8181-4F48-B123-86ADE9F43677}" dt="2020-12-15T15:55:32.575" v="143" actId="26606"/>
          <ac:spMkLst>
            <pc:docMk/>
            <pc:sldMk cId="2947860308" sldId="267"/>
            <ac:spMk id="3" creationId="{D3D422B0-3EE7-45D8-8F28-E261C905C8B5}"/>
          </ac:spMkLst>
        </pc:spChg>
        <pc:spChg chg="add">
          <ac:chgData name="Gerritsen.Ineke" userId="6b62da30-699a-4152-9738-88a051250b68" providerId="ADAL" clId="{463B9C12-8181-4F48-B123-86ADE9F43677}" dt="2020-12-15T15:55:32.575" v="143" actId="26606"/>
          <ac:spMkLst>
            <pc:docMk/>
            <pc:sldMk cId="2947860308" sldId="267"/>
            <ac:spMk id="73" creationId="{DA381740-063A-41A4-836D-85D14980EEF0}"/>
          </ac:spMkLst>
        </pc:spChg>
        <pc:spChg chg="add">
          <ac:chgData name="Gerritsen.Ineke" userId="6b62da30-699a-4152-9738-88a051250b68" providerId="ADAL" clId="{463B9C12-8181-4F48-B123-86ADE9F43677}" dt="2020-12-15T15:55:32.575" v="143" actId="26606"/>
          <ac:spMkLst>
            <pc:docMk/>
            <pc:sldMk cId="2947860308" sldId="267"/>
            <ac:spMk id="75" creationId="{20B67C63-21CE-4DD4-B07B-F0EA5AC8F00C}"/>
          </ac:spMkLst>
        </pc:spChg>
        <pc:picChg chg="add del mod">
          <ac:chgData name="Gerritsen.Ineke" userId="6b62da30-699a-4152-9738-88a051250b68" providerId="ADAL" clId="{463B9C12-8181-4F48-B123-86ADE9F43677}" dt="2020-12-15T15:55:18.541" v="140"/>
          <ac:picMkLst>
            <pc:docMk/>
            <pc:sldMk cId="2947860308" sldId="267"/>
            <ac:picMk id="4098" creationId="{DAABC05B-5D37-471C-B8AD-3C2105276B4B}"/>
          </ac:picMkLst>
        </pc:picChg>
        <pc:picChg chg="add mod">
          <ac:chgData name="Gerritsen.Ineke" userId="6b62da30-699a-4152-9738-88a051250b68" providerId="ADAL" clId="{463B9C12-8181-4F48-B123-86ADE9F43677}" dt="2020-12-15T15:55:37.426" v="144" actId="14100"/>
          <ac:picMkLst>
            <pc:docMk/>
            <pc:sldMk cId="2947860308" sldId="267"/>
            <ac:picMk id="4100" creationId="{6475A5C4-C579-484B-8312-61DDA8F9811C}"/>
          </ac:picMkLst>
        </pc:picChg>
      </pc:sldChg>
      <pc:sldChg chg="addSp delSp modSp new mod setBg">
        <pc:chgData name="Gerritsen.Ineke" userId="6b62da30-699a-4152-9738-88a051250b68" providerId="ADAL" clId="{463B9C12-8181-4F48-B123-86ADE9F43677}" dt="2020-12-22T13:24:38.008" v="281" actId="26606"/>
        <pc:sldMkLst>
          <pc:docMk/>
          <pc:sldMk cId="329054189" sldId="268"/>
        </pc:sldMkLst>
        <pc:spChg chg="mod ord">
          <ac:chgData name="Gerritsen.Ineke" userId="6b62da30-699a-4152-9738-88a051250b68" providerId="ADAL" clId="{463B9C12-8181-4F48-B123-86ADE9F43677}" dt="2020-12-22T13:24:38.008" v="281" actId="26606"/>
          <ac:spMkLst>
            <pc:docMk/>
            <pc:sldMk cId="329054189" sldId="268"/>
            <ac:spMk id="2" creationId="{DB1BFDD3-2E8C-460F-9822-7E4469E17788}"/>
          </ac:spMkLst>
        </pc:spChg>
        <pc:spChg chg="del mod">
          <ac:chgData name="Gerritsen.Ineke" userId="6b62da30-699a-4152-9738-88a051250b68" providerId="ADAL" clId="{463B9C12-8181-4F48-B123-86ADE9F43677}" dt="2020-12-15T15:58:07.548" v="193" actId="478"/>
          <ac:spMkLst>
            <pc:docMk/>
            <pc:sldMk cId="329054189" sldId="268"/>
            <ac:spMk id="3" creationId="{E9711F24-27C0-47F1-BB35-E5391B602F0B}"/>
          </ac:spMkLst>
        </pc:spChg>
        <pc:spChg chg="add del">
          <ac:chgData name="Gerritsen.Ineke" userId="6b62da30-699a-4152-9738-88a051250b68" providerId="ADAL" clId="{463B9C12-8181-4F48-B123-86ADE9F43677}" dt="2020-12-22T13:24:17.082" v="271" actId="26606"/>
          <ac:spMkLst>
            <pc:docMk/>
            <pc:sldMk cId="329054189" sldId="268"/>
            <ac:spMk id="71" creationId="{DA381740-063A-41A4-836D-85D14980EEF0}"/>
          </ac:spMkLst>
        </pc:spChg>
        <pc:spChg chg="add del">
          <ac:chgData name="Gerritsen.Ineke" userId="6b62da30-699a-4152-9738-88a051250b68" providerId="ADAL" clId="{463B9C12-8181-4F48-B123-86ADE9F43677}" dt="2020-12-22T13:24:17.082" v="271" actId="26606"/>
          <ac:spMkLst>
            <pc:docMk/>
            <pc:sldMk cId="329054189" sldId="268"/>
            <ac:spMk id="73" creationId="{678CC48C-9275-4EFA-9B84-8E818500B9C1}"/>
          </ac:spMkLst>
        </pc:spChg>
        <pc:spChg chg="add del">
          <ac:chgData name="Gerritsen.Ineke" userId="6b62da30-699a-4152-9738-88a051250b68" providerId="ADAL" clId="{463B9C12-8181-4F48-B123-86ADE9F43677}" dt="2020-12-22T13:24:17.082" v="271" actId="26606"/>
          <ac:spMkLst>
            <pc:docMk/>
            <pc:sldMk cId="329054189" sldId="268"/>
            <ac:spMk id="75" creationId="{0A324144-E9CF-4B12-A53E-FAC0D281D8B0}"/>
          </ac:spMkLst>
        </pc:spChg>
        <pc:spChg chg="add del">
          <ac:chgData name="Gerritsen.Ineke" userId="6b62da30-699a-4152-9738-88a051250b68" providerId="ADAL" clId="{463B9C12-8181-4F48-B123-86ADE9F43677}" dt="2020-12-22T13:24:04.206" v="264" actId="26606"/>
          <ac:spMkLst>
            <pc:docMk/>
            <pc:sldMk cId="329054189" sldId="268"/>
            <ac:spMk id="80" creationId="{DA381740-063A-41A4-836D-85D14980EEF0}"/>
          </ac:spMkLst>
        </pc:spChg>
        <pc:spChg chg="add del">
          <ac:chgData name="Gerritsen.Ineke" userId="6b62da30-699a-4152-9738-88a051250b68" providerId="ADAL" clId="{463B9C12-8181-4F48-B123-86ADE9F43677}" dt="2020-12-22T13:24:04.206" v="264" actId="26606"/>
          <ac:spMkLst>
            <pc:docMk/>
            <pc:sldMk cId="329054189" sldId="268"/>
            <ac:spMk id="82" creationId="{D880886B-02ED-4317-9236-CB60C22CF7F3}"/>
          </ac:spMkLst>
        </pc:spChg>
        <pc:spChg chg="add del">
          <ac:chgData name="Gerritsen.Ineke" userId="6b62da30-699a-4152-9738-88a051250b68" providerId="ADAL" clId="{463B9C12-8181-4F48-B123-86ADE9F43677}" dt="2020-12-22T13:24:12.746" v="266" actId="26606"/>
          <ac:spMkLst>
            <pc:docMk/>
            <pc:sldMk cId="329054189" sldId="268"/>
            <ac:spMk id="84" creationId="{D6A9C53F-5F90-40A5-8C85-5412D39C8C68}"/>
          </ac:spMkLst>
        </pc:spChg>
        <pc:spChg chg="add del">
          <ac:chgData name="Gerritsen.Ineke" userId="6b62da30-699a-4152-9738-88a051250b68" providerId="ADAL" clId="{463B9C12-8181-4F48-B123-86ADE9F43677}" dt="2020-12-22T13:24:12.746" v="266" actId="26606"/>
          <ac:spMkLst>
            <pc:docMk/>
            <pc:sldMk cId="329054189" sldId="268"/>
            <ac:spMk id="85" creationId="{DA381740-063A-41A4-836D-85D14980EEF0}"/>
          </ac:spMkLst>
        </pc:spChg>
        <pc:spChg chg="add del">
          <ac:chgData name="Gerritsen.Ineke" userId="6b62da30-699a-4152-9738-88a051250b68" providerId="ADAL" clId="{463B9C12-8181-4F48-B123-86ADE9F43677}" dt="2020-12-22T13:24:12.746" v="266" actId="26606"/>
          <ac:spMkLst>
            <pc:docMk/>
            <pc:sldMk cId="329054189" sldId="268"/>
            <ac:spMk id="86" creationId="{C4879EFC-8E62-4E00-973C-C45EE9EC676D}"/>
          </ac:spMkLst>
        </pc:spChg>
        <pc:spChg chg="add del">
          <ac:chgData name="Gerritsen.Ineke" userId="6b62da30-699a-4152-9738-88a051250b68" providerId="ADAL" clId="{463B9C12-8181-4F48-B123-86ADE9F43677}" dt="2020-12-22T13:24:14.254" v="268" actId="26606"/>
          <ac:spMkLst>
            <pc:docMk/>
            <pc:sldMk cId="329054189" sldId="268"/>
            <ac:spMk id="88" creationId="{DA381740-063A-41A4-836D-85D14980EEF0}"/>
          </ac:spMkLst>
        </pc:spChg>
        <pc:spChg chg="add del">
          <ac:chgData name="Gerritsen.Ineke" userId="6b62da30-699a-4152-9738-88a051250b68" providerId="ADAL" clId="{463B9C12-8181-4F48-B123-86ADE9F43677}" dt="2020-12-22T13:24:14.254" v="268" actId="26606"/>
          <ac:spMkLst>
            <pc:docMk/>
            <pc:sldMk cId="329054189" sldId="268"/>
            <ac:spMk id="89" creationId="{D880886B-02ED-4317-9236-CB60C22CF7F3}"/>
          </ac:spMkLst>
        </pc:spChg>
        <pc:spChg chg="add del">
          <ac:chgData name="Gerritsen.Ineke" userId="6b62da30-699a-4152-9738-88a051250b68" providerId="ADAL" clId="{463B9C12-8181-4F48-B123-86ADE9F43677}" dt="2020-12-22T13:24:17.035" v="270" actId="26606"/>
          <ac:spMkLst>
            <pc:docMk/>
            <pc:sldMk cId="329054189" sldId="268"/>
            <ac:spMk id="91" creationId="{DA381740-063A-41A4-836D-85D14980EEF0}"/>
          </ac:spMkLst>
        </pc:spChg>
        <pc:spChg chg="add del">
          <ac:chgData name="Gerritsen.Ineke" userId="6b62da30-699a-4152-9738-88a051250b68" providerId="ADAL" clId="{463B9C12-8181-4F48-B123-86ADE9F43677}" dt="2020-12-22T13:24:17.035" v="270" actId="26606"/>
          <ac:spMkLst>
            <pc:docMk/>
            <pc:sldMk cId="329054189" sldId="268"/>
            <ac:spMk id="92" creationId="{F0087D53-9295-4463-AAE4-D5C626046E9F}"/>
          </ac:spMkLst>
        </pc:spChg>
        <pc:spChg chg="add del">
          <ac:chgData name="Gerritsen.Ineke" userId="6b62da30-699a-4152-9738-88a051250b68" providerId="ADAL" clId="{463B9C12-8181-4F48-B123-86ADE9F43677}" dt="2020-12-22T13:24:17.035" v="270" actId="26606"/>
          <ac:spMkLst>
            <pc:docMk/>
            <pc:sldMk cId="329054189" sldId="268"/>
            <ac:spMk id="93" creationId="{D6A9C53F-5F90-40A5-8C85-5412D39C8C68}"/>
          </ac:spMkLst>
        </pc:spChg>
        <pc:spChg chg="add del">
          <ac:chgData name="Gerritsen.Ineke" userId="6b62da30-699a-4152-9738-88a051250b68" providerId="ADAL" clId="{463B9C12-8181-4F48-B123-86ADE9F43677}" dt="2020-12-22T13:24:38.008" v="281" actId="26606"/>
          <ac:spMkLst>
            <pc:docMk/>
            <pc:sldMk cId="329054189" sldId="268"/>
            <ac:spMk id="95" creationId="{DA381740-063A-41A4-836D-85D14980EEF0}"/>
          </ac:spMkLst>
        </pc:spChg>
        <pc:spChg chg="add del">
          <ac:chgData name="Gerritsen.Ineke" userId="6b62da30-699a-4152-9738-88a051250b68" providerId="ADAL" clId="{463B9C12-8181-4F48-B123-86ADE9F43677}" dt="2020-12-22T13:24:38.008" v="281" actId="26606"/>
          <ac:spMkLst>
            <pc:docMk/>
            <pc:sldMk cId="329054189" sldId="268"/>
            <ac:spMk id="96" creationId="{C4879EFC-8E62-4E00-973C-C45EE9EC676D}"/>
          </ac:spMkLst>
        </pc:spChg>
        <pc:spChg chg="add del">
          <ac:chgData name="Gerritsen.Ineke" userId="6b62da30-699a-4152-9738-88a051250b68" providerId="ADAL" clId="{463B9C12-8181-4F48-B123-86ADE9F43677}" dt="2020-12-22T13:24:38.008" v="281" actId="26606"/>
          <ac:spMkLst>
            <pc:docMk/>
            <pc:sldMk cId="329054189" sldId="268"/>
            <ac:spMk id="97" creationId="{D6A9C53F-5F90-40A5-8C85-5412D39C8C68}"/>
          </ac:spMkLst>
        </pc:spChg>
        <pc:spChg chg="add del">
          <ac:chgData name="Gerritsen.Ineke" userId="6b62da30-699a-4152-9738-88a051250b68" providerId="ADAL" clId="{463B9C12-8181-4F48-B123-86ADE9F43677}" dt="2020-12-22T13:24:30.243" v="278" actId="26606"/>
          <ac:spMkLst>
            <pc:docMk/>
            <pc:sldMk cId="329054189" sldId="268"/>
            <ac:spMk id="102" creationId="{DA381740-063A-41A4-836D-85D14980EEF0}"/>
          </ac:spMkLst>
        </pc:spChg>
        <pc:spChg chg="add del">
          <ac:chgData name="Gerritsen.Ineke" userId="6b62da30-699a-4152-9738-88a051250b68" providerId="ADAL" clId="{463B9C12-8181-4F48-B123-86ADE9F43677}" dt="2020-12-22T13:24:30.243" v="278" actId="26606"/>
          <ac:spMkLst>
            <pc:docMk/>
            <pc:sldMk cId="329054189" sldId="268"/>
            <ac:spMk id="104" creationId="{C4879EFC-8E62-4E00-973C-C45EE9EC676D}"/>
          </ac:spMkLst>
        </pc:spChg>
        <pc:spChg chg="add del">
          <ac:chgData name="Gerritsen.Ineke" userId="6b62da30-699a-4152-9738-88a051250b68" providerId="ADAL" clId="{463B9C12-8181-4F48-B123-86ADE9F43677}" dt="2020-12-22T13:24:30.243" v="278" actId="26606"/>
          <ac:spMkLst>
            <pc:docMk/>
            <pc:sldMk cId="329054189" sldId="268"/>
            <ac:spMk id="106" creationId="{D6A9C53F-5F90-40A5-8C85-5412D39C8C68}"/>
          </ac:spMkLst>
        </pc:spChg>
        <pc:spChg chg="add del">
          <ac:chgData name="Gerritsen.Ineke" userId="6b62da30-699a-4152-9738-88a051250b68" providerId="ADAL" clId="{463B9C12-8181-4F48-B123-86ADE9F43677}" dt="2020-12-22T13:24:37.971" v="280" actId="26606"/>
          <ac:spMkLst>
            <pc:docMk/>
            <pc:sldMk cId="329054189" sldId="268"/>
            <ac:spMk id="108" creationId="{DA381740-063A-41A4-836D-85D14980EEF0}"/>
          </ac:spMkLst>
        </pc:spChg>
        <pc:spChg chg="add del">
          <ac:chgData name="Gerritsen.Ineke" userId="6b62da30-699a-4152-9738-88a051250b68" providerId="ADAL" clId="{463B9C12-8181-4F48-B123-86ADE9F43677}" dt="2020-12-22T13:24:37.971" v="280" actId="26606"/>
          <ac:spMkLst>
            <pc:docMk/>
            <pc:sldMk cId="329054189" sldId="268"/>
            <ac:spMk id="109" creationId="{F1634B2F-87C9-45D9-AE29-34A7EEC94EE1}"/>
          </ac:spMkLst>
        </pc:spChg>
        <pc:spChg chg="add">
          <ac:chgData name="Gerritsen.Ineke" userId="6b62da30-699a-4152-9738-88a051250b68" providerId="ADAL" clId="{463B9C12-8181-4F48-B123-86ADE9F43677}" dt="2020-12-22T13:24:38.008" v="281" actId="26606"/>
          <ac:spMkLst>
            <pc:docMk/>
            <pc:sldMk cId="329054189" sldId="268"/>
            <ac:spMk id="111" creationId="{DA381740-063A-41A4-836D-85D14980EEF0}"/>
          </ac:spMkLst>
        </pc:spChg>
        <pc:spChg chg="add">
          <ac:chgData name="Gerritsen.Ineke" userId="6b62da30-699a-4152-9738-88a051250b68" providerId="ADAL" clId="{463B9C12-8181-4F48-B123-86ADE9F43677}" dt="2020-12-22T13:24:38.008" v="281" actId="26606"/>
          <ac:spMkLst>
            <pc:docMk/>
            <pc:sldMk cId="329054189" sldId="268"/>
            <ac:spMk id="112" creationId="{DA21A4AC-5300-4176-B2FB-67830A380702}"/>
          </ac:spMkLst>
        </pc:spChg>
        <pc:picChg chg="add mod ord">
          <ac:chgData name="Gerritsen.Ineke" userId="6b62da30-699a-4152-9738-88a051250b68" providerId="ADAL" clId="{463B9C12-8181-4F48-B123-86ADE9F43677}" dt="2020-12-22T13:24:38.008" v="281" actId="26606"/>
          <ac:picMkLst>
            <pc:docMk/>
            <pc:sldMk cId="329054189" sldId="268"/>
            <ac:picMk id="7" creationId="{DD0F9273-930F-4F24-B9B4-40EA92461896}"/>
          </ac:picMkLst>
        </pc:picChg>
        <pc:picChg chg="add mod">
          <ac:chgData name="Gerritsen.Ineke" userId="6b62da30-699a-4152-9738-88a051250b68" providerId="ADAL" clId="{463B9C12-8181-4F48-B123-86ADE9F43677}" dt="2020-12-22T13:24:38.008" v="281" actId="26606"/>
          <ac:picMkLst>
            <pc:docMk/>
            <pc:sldMk cId="329054189" sldId="268"/>
            <ac:picMk id="8" creationId="{0D14F541-C24E-44A1-BE49-001D6307A3B5}"/>
          </ac:picMkLst>
        </pc:picChg>
        <pc:picChg chg="add del mod">
          <ac:chgData name="Gerritsen.Ineke" userId="6b62da30-699a-4152-9738-88a051250b68" providerId="ADAL" clId="{463B9C12-8181-4F48-B123-86ADE9F43677}" dt="2020-12-22T13:22:45.807" v="253" actId="478"/>
          <ac:picMkLst>
            <pc:docMk/>
            <pc:sldMk cId="329054189" sldId="268"/>
            <ac:picMk id="6146" creationId="{D0F4F79A-FA48-4A8F-9F9C-62AA4332D65C}"/>
          </ac:picMkLst>
        </pc:picChg>
      </pc:sldChg>
      <pc:sldChg chg="addSp delSp modSp new mod setBg">
        <pc:chgData name="Gerritsen.Ineke" userId="6b62da30-699a-4152-9738-88a051250b68" providerId="ADAL" clId="{463B9C12-8181-4F48-B123-86ADE9F43677}" dt="2020-12-22T13:23:16.679" v="260" actId="26606"/>
        <pc:sldMkLst>
          <pc:docMk/>
          <pc:sldMk cId="1048791502" sldId="269"/>
        </pc:sldMkLst>
        <pc:spChg chg="mod ord">
          <ac:chgData name="Gerritsen.Ineke" userId="6b62da30-699a-4152-9738-88a051250b68" providerId="ADAL" clId="{463B9C12-8181-4F48-B123-86ADE9F43677}" dt="2020-12-22T13:23:16.679" v="260" actId="26606"/>
          <ac:spMkLst>
            <pc:docMk/>
            <pc:sldMk cId="1048791502" sldId="269"/>
            <ac:spMk id="2" creationId="{91A31280-CC98-46BB-A9DD-2B0A6073E200}"/>
          </ac:spMkLst>
        </pc:spChg>
        <pc:spChg chg="del mod">
          <ac:chgData name="Gerritsen.Ineke" userId="6b62da30-699a-4152-9738-88a051250b68" providerId="ADAL" clId="{463B9C12-8181-4F48-B123-86ADE9F43677}" dt="2020-12-15T15:59:23.539" v="225" actId="478"/>
          <ac:spMkLst>
            <pc:docMk/>
            <pc:sldMk cId="1048791502" sldId="269"/>
            <ac:spMk id="3" creationId="{058930A6-7B7F-4981-B1F3-CDEC0C794EA9}"/>
          </ac:spMkLst>
        </pc:spChg>
        <pc:spChg chg="add del">
          <ac:chgData name="Gerritsen.Ineke" userId="6b62da30-699a-4152-9738-88a051250b68" providerId="ADAL" clId="{463B9C12-8181-4F48-B123-86ADE9F43677}" dt="2020-12-15T15:59:39.569" v="228" actId="26606"/>
          <ac:spMkLst>
            <pc:docMk/>
            <pc:sldMk cId="1048791502" sldId="269"/>
            <ac:spMk id="71" creationId="{DA381740-063A-41A4-836D-85D14980EEF0}"/>
          </ac:spMkLst>
        </pc:spChg>
        <pc:spChg chg="add del">
          <ac:chgData name="Gerritsen.Ineke" userId="6b62da30-699a-4152-9738-88a051250b68" providerId="ADAL" clId="{463B9C12-8181-4F48-B123-86ADE9F43677}" dt="2020-12-15T15:59:39.569" v="228" actId="26606"/>
          <ac:spMkLst>
            <pc:docMk/>
            <pc:sldMk cId="1048791502" sldId="269"/>
            <ac:spMk id="73" creationId="{9B7AD9F6-8CE7-4299-8FC6-328F4DCD3FF9}"/>
          </ac:spMkLst>
        </pc:spChg>
        <pc:spChg chg="add del">
          <ac:chgData name="Gerritsen.Ineke" userId="6b62da30-699a-4152-9738-88a051250b68" providerId="ADAL" clId="{463B9C12-8181-4F48-B123-86ADE9F43677}" dt="2020-12-15T15:59:39.569" v="228" actId="26606"/>
          <ac:spMkLst>
            <pc:docMk/>
            <pc:sldMk cId="1048791502" sldId="269"/>
            <ac:spMk id="75" creationId="{F49775AF-8896-43EE-92C6-83497D6DC56F}"/>
          </ac:spMkLst>
        </pc:spChg>
        <pc:spChg chg="add del">
          <ac:chgData name="Gerritsen.Ineke" userId="6b62da30-699a-4152-9738-88a051250b68" providerId="ADAL" clId="{463B9C12-8181-4F48-B123-86ADE9F43677}" dt="2020-12-22T13:23:16.679" v="260" actId="26606"/>
          <ac:spMkLst>
            <pc:docMk/>
            <pc:sldMk cId="1048791502" sldId="269"/>
            <ac:spMk id="77" creationId="{0A324144-E9CF-4B12-A53E-FAC0D281D8B0}"/>
          </ac:spMkLst>
        </pc:spChg>
        <pc:spChg chg="add del">
          <ac:chgData name="Gerritsen.Ineke" userId="6b62da30-699a-4152-9738-88a051250b68" providerId="ADAL" clId="{463B9C12-8181-4F48-B123-86ADE9F43677}" dt="2020-12-22T13:23:16.628" v="259" actId="26606"/>
          <ac:spMkLst>
            <pc:docMk/>
            <pc:sldMk cId="1048791502" sldId="269"/>
            <ac:spMk id="80" creationId="{DA381740-063A-41A4-836D-85D14980EEF0}"/>
          </ac:spMkLst>
        </pc:spChg>
        <pc:spChg chg="add del">
          <ac:chgData name="Gerritsen.Ineke" userId="6b62da30-699a-4152-9738-88a051250b68" providerId="ADAL" clId="{463B9C12-8181-4F48-B123-86ADE9F43677}" dt="2020-12-22T13:23:16.628" v="259" actId="26606"/>
          <ac:spMkLst>
            <pc:docMk/>
            <pc:sldMk cId="1048791502" sldId="269"/>
            <ac:spMk id="82" creationId="{678CC48C-9275-4EFA-9B84-8E818500B9C1}"/>
          </ac:spMkLst>
        </pc:spChg>
        <pc:spChg chg="add del">
          <ac:chgData name="Gerritsen.Ineke" userId="6b62da30-699a-4152-9738-88a051250b68" providerId="ADAL" clId="{463B9C12-8181-4F48-B123-86ADE9F43677}" dt="2020-12-22T13:23:16.628" v="259" actId="26606"/>
          <ac:spMkLst>
            <pc:docMk/>
            <pc:sldMk cId="1048791502" sldId="269"/>
            <ac:spMk id="84" creationId="{0A324144-E9CF-4B12-A53E-FAC0D281D8B0}"/>
          </ac:spMkLst>
        </pc:spChg>
        <pc:spChg chg="add del">
          <ac:chgData name="Gerritsen.Ineke" userId="6b62da30-699a-4152-9738-88a051250b68" providerId="ADAL" clId="{463B9C12-8181-4F48-B123-86ADE9F43677}" dt="2020-12-15T16:01:32.201" v="235" actId="26606"/>
          <ac:spMkLst>
            <pc:docMk/>
            <pc:sldMk cId="1048791502" sldId="269"/>
            <ac:spMk id="7174" creationId="{DA381740-063A-41A4-836D-85D14980EEF0}"/>
          </ac:spMkLst>
        </pc:spChg>
        <pc:spChg chg="add del">
          <ac:chgData name="Gerritsen.Ineke" userId="6b62da30-699a-4152-9738-88a051250b68" providerId="ADAL" clId="{463B9C12-8181-4F48-B123-86ADE9F43677}" dt="2020-12-15T16:01:32.201" v="235" actId="26606"/>
          <ac:spMkLst>
            <pc:docMk/>
            <pc:sldMk cId="1048791502" sldId="269"/>
            <ac:spMk id="7175" creationId="{20B67C63-21CE-4DD4-B07B-F0EA5AC8F00C}"/>
          </ac:spMkLst>
        </pc:spChg>
        <pc:spChg chg="add del">
          <ac:chgData name="Gerritsen.Ineke" userId="6b62da30-699a-4152-9738-88a051250b68" providerId="ADAL" clId="{463B9C12-8181-4F48-B123-86ADE9F43677}" dt="2020-12-22T13:23:16.679" v="260" actId="26606"/>
          <ac:spMkLst>
            <pc:docMk/>
            <pc:sldMk cId="1048791502" sldId="269"/>
            <ac:spMk id="7177" creationId="{DA381740-063A-41A4-836D-85D14980EEF0}"/>
          </ac:spMkLst>
        </pc:spChg>
        <pc:spChg chg="add del">
          <ac:chgData name="Gerritsen.Ineke" userId="6b62da30-699a-4152-9738-88a051250b68" providerId="ADAL" clId="{463B9C12-8181-4F48-B123-86ADE9F43677}" dt="2020-12-22T13:23:16.679" v="260" actId="26606"/>
          <ac:spMkLst>
            <pc:docMk/>
            <pc:sldMk cId="1048791502" sldId="269"/>
            <ac:spMk id="7178" creationId="{678CC48C-9275-4EFA-9B84-8E818500B9C1}"/>
          </ac:spMkLst>
        </pc:spChg>
        <pc:spChg chg="add">
          <ac:chgData name="Gerritsen.Ineke" userId="6b62da30-699a-4152-9738-88a051250b68" providerId="ADAL" clId="{463B9C12-8181-4F48-B123-86ADE9F43677}" dt="2020-12-22T13:23:16.679" v="260" actId="26606"/>
          <ac:spMkLst>
            <pc:docMk/>
            <pc:sldMk cId="1048791502" sldId="269"/>
            <ac:spMk id="7180" creationId="{DA381740-063A-41A4-836D-85D14980EEF0}"/>
          </ac:spMkLst>
        </pc:spChg>
        <pc:spChg chg="add">
          <ac:chgData name="Gerritsen.Ineke" userId="6b62da30-699a-4152-9738-88a051250b68" providerId="ADAL" clId="{463B9C12-8181-4F48-B123-86ADE9F43677}" dt="2020-12-22T13:23:16.679" v="260" actId="26606"/>
          <ac:spMkLst>
            <pc:docMk/>
            <pc:sldMk cId="1048791502" sldId="269"/>
            <ac:spMk id="7181" creationId="{665DBBEF-238B-476B-96AB-8AAC3224ECEA}"/>
          </ac:spMkLst>
        </pc:spChg>
        <pc:spChg chg="add">
          <ac:chgData name="Gerritsen.Ineke" userId="6b62da30-699a-4152-9738-88a051250b68" providerId="ADAL" clId="{463B9C12-8181-4F48-B123-86ADE9F43677}" dt="2020-12-22T13:23:16.679" v="260" actId="26606"/>
          <ac:spMkLst>
            <pc:docMk/>
            <pc:sldMk cId="1048791502" sldId="269"/>
            <ac:spMk id="7182" creationId="{3FCFB1DE-0B7E-48CC-BA90-B2AB0889F9D6}"/>
          </ac:spMkLst>
        </pc:spChg>
        <pc:picChg chg="add mod">
          <ac:chgData name="Gerritsen.Ineke" userId="6b62da30-699a-4152-9738-88a051250b68" providerId="ADAL" clId="{463B9C12-8181-4F48-B123-86ADE9F43677}" dt="2020-12-22T13:23:16.679" v="260" actId="26606"/>
          <ac:picMkLst>
            <pc:docMk/>
            <pc:sldMk cId="1048791502" sldId="269"/>
            <ac:picMk id="4" creationId="{C1520CB4-F974-41B1-8CCE-8D80AC89FA5A}"/>
          </ac:picMkLst>
        </pc:picChg>
        <pc:picChg chg="add del mod">
          <ac:chgData name="Gerritsen.Ineke" userId="6b62da30-699a-4152-9738-88a051250b68" providerId="ADAL" clId="{463B9C12-8181-4F48-B123-86ADE9F43677}" dt="2020-12-15T16:00:31.184" v="233" actId="478"/>
          <ac:picMkLst>
            <pc:docMk/>
            <pc:sldMk cId="1048791502" sldId="269"/>
            <ac:picMk id="7170" creationId="{F96381BF-E101-487F-B643-91D8C0907159}"/>
          </ac:picMkLst>
        </pc:picChg>
        <pc:picChg chg="add del mod">
          <ac:chgData name="Gerritsen.Ineke" userId="6b62da30-699a-4152-9738-88a051250b68" providerId="ADAL" clId="{463B9C12-8181-4F48-B123-86ADE9F43677}" dt="2020-12-22T13:22:50.570" v="254" actId="478"/>
          <ac:picMkLst>
            <pc:docMk/>
            <pc:sldMk cId="1048791502" sldId="269"/>
            <ac:picMk id="7172" creationId="{D161E0B7-1F0C-461E-A995-2EAFA190336D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2-15T15:54:19.976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0 128,'0'6'0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DA381740-063A-41A4-836D-85D14980EEF0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EF9DF8-704A-44AE-8850-307DDACC9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Autofit/>
          </a:bodyPr>
          <a:lstStyle>
            <a:lvl1pPr algn="l">
              <a:defRPr sz="9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C72E09-06F3-48B9-9B95-DE15EC980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CD474-E5E1-4D01-97F6-0C9FC0933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12/22/2020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6BBC7-EB9B-4B36-88E9-DBF65D270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786C7-DD8D-492F-9A9A-A7B3EBE27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3475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‹nr.›</a:t>
            </a:fld>
            <a:endParaRPr lang="en-US"/>
          </a:p>
        </p:txBody>
      </p:sp>
      <p:sp>
        <p:nvSpPr>
          <p:cNvPr id="8" name="Rectangle 7" descr="Tag=AccentColor&#10;Flavor=Light&#10;Target=FillAndLine">
            <a:extLst>
              <a:ext uri="{FF2B5EF4-FFF2-40B4-BE49-F238E27FC236}">
                <a16:creationId xmlns:a16="http://schemas.microsoft.com/office/drawing/2014/main" id="{EBDD1931-9E86-4402-9A68-33A2D9EFB198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1783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218C0-6540-400C-BB51-353D5FD5C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rm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1CD69-43B3-4FF7-AA41-30C36C957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F300D-5CBE-47E9-A193-E23C8314D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7DF3F-C51A-4DB1-9FCE-E3E0D8E92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69CF4-FAAB-44EF-A2A5-8352B4AA3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‹nr.›</a:t>
            </a:fld>
            <a:endParaRPr lang="en-US"/>
          </a:p>
        </p:txBody>
      </p:sp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417A8947-4521-4FE1-8E44-27363435CE1B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4550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DE264-531D-49C1-A8AF-2B4C1D218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9A1B8-2F1B-46AA-858A-CFFF5AF7C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9384"/>
            <a:ext cx="5181600" cy="42519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B9631-18C0-43BD-8AF3-9137D6D4C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32FCA-14C6-4497-9C27-3F5806244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12/22/2020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1E5057-693B-4E10-958E-0ABE79FE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CECB1-0A35-4C10-9D3D-FE4404283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Rectangle 8" descr="Tag=AccentColor&#10;Flavor=Light&#10;Target=FillAndLine">
            <a:extLst>
              <a:ext uri="{FF2B5EF4-FFF2-40B4-BE49-F238E27FC236}">
                <a16:creationId xmlns:a16="http://schemas.microsoft.com/office/drawing/2014/main" id="{2FAAC677-2D37-4F63-9C4B-711A2988EE0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35141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AE282-8875-4F49-AB21-E1C2BCAEA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12EA2-EF8C-4F18-BECF-AD121F728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38528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B59D4-E93F-40C1-A1A2-F1867830C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26080"/>
            <a:ext cx="5157787" cy="326440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10616-1C77-42AE-8449-D0B64E2B84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38528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74E172-AFE8-48E4-BBB0-CA6D4EC11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26080"/>
            <a:ext cx="5183188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9407CC-270D-4C98-B95C-7AE67D2E1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12/22/2020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4070D5-9B7B-47FC-9F75-F6AD9607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EAC17-33BE-4265-8C06-644C2D34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‹nr.›</a:t>
            </a:fld>
            <a:endParaRPr lang="en-US"/>
          </a:p>
        </p:txBody>
      </p:sp>
      <p:sp>
        <p:nvSpPr>
          <p:cNvPr id="11" name="Rectangle 10" descr="Tag=AccentColor&#10;Flavor=Light&#10;Target=FillAndLine">
            <a:extLst>
              <a:ext uri="{FF2B5EF4-FFF2-40B4-BE49-F238E27FC236}">
                <a16:creationId xmlns:a16="http://schemas.microsoft.com/office/drawing/2014/main" id="{F634C457-AEBF-47D7-9200-BAD05D138B1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0947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E9AC0-40CD-4451-BF00-5E2FC7B74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704" y="1728216"/>
            <a:ext cx="7781544" cy="3392424"/>
          </a:xfrm>
        </p:spPr>
        <p:txBody>
          <a:bodyPr>
            <a:normAutofit/>
          </a:bodyPr>
          <a:lstStyle>
            <a:lvl1pPr algn="ctr">
              <a:defRPr sz="7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FD9A32-9C83-452B-BC69-CC6E95D3C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12/22/2020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87B83E-E23E-42DE-876D-F55908A97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1C03A8-D428-4010-B413-13B1E9922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‹nr.›</a:t>
            </a:fld>
            <a:endParaRPr lang="en-US"/>
          </a:p>
        </p:txBody>
      </p:sp>
      <p:sp>
        <p:nvSpPr>
          <p:cNvPr id="6" name="Rectangle 6" descr="Tag=AccentColor&#10;Flavor=Light&#10;Target=FillAndLine">
            <a:extLst>
              <a:ext uri="{FF2B5EF4-FFF2-40B4-BE49-F238E27FC236}">
                <a16:creationId xmlns:a16="http://schemas.microsoft.com/office/drawing/2014/main" id="{17F03060-85EC-4182-8C18-C6EE0D373E4B}"/>
              </a:ext>
            </a:extLst>
          </p:cNvPr>
          <p:cNvSpPr/>
          <p:nvPr/>
        </p:nvSpPr>
        <p:spPr>
          <a:xfrm>
            <a:off x="3974206" y="5126892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8020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2816A0-77C4-4A3F-87BD-A7321E3C8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12/22/2020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FC3464-F026-4C77-9441-55ECA5054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D9257-BADE-4D0B-AF0B-D09FE95F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930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1C48E-F751-45A2-9010-208B81EDB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501F6-8430-4758-8636-74D68E99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520" y="548640"/>
            <a:ext cx="6053328" cy="5431536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9DC39-A29C-494C-98B6-999746C5F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2237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84C988-A6DB-469A-B8AA-31866F36E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12/22/2020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C39C3-81EB-4828-9AD3-2F1FAC521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59376C-9810-49A5-BC9A-4E6A0217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‹nr.›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B9F96F3A-E64D-4401-B02C-BCD5CAA97CFF}"/>
              </a:ext>
            </a:extLst>
          </p:cNvPr>
          <p:cNvSpPr/>
          <p:nvPr/>
        </p:nvSpPr>
        <p:spPr>
          <a:xfrm rot="5400000">
            <a:off x="2797492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888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7704-80BD-41B0-8395-41618EC3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1920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A4032-EC66-4974-BD30-898B60E4B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03520" y="548640"/>
            <a:ext cx="6053328" cy="543153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802D0-5574-4631-BA49-92362F8E4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1920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C2F5B-DDDD-4E64-94A9-99E46F4B0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12/22/2020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A8D36-8865-48E7-8249-ED729A5F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F98C3-0B62-4361-8408-A01F70807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‹nr.›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FE511AB6-FEAF-4549-BA88-0764BD10B63D}"/>
              </a:ext>
            </a:extLst>
          </p:cNvPr>
          <p:cNvSpPr/>
          <p:nvPr/>
        </p:nvSpPr>
        <p:spPr>
          <a:xfrm rot="5400000">
            <a:off x="2798064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7216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7CF8D-FF51-4FD8-B968-A2C850734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61A953-02EA-491B-A215-AF8420D74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84D1E-BC98-44E4-8D2C-89CCDC293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019EB-9C2B-4833-B72A-147694159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6E764-5688-45F5-94ED-A7357D2F5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391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0E3CB6-3025-40BF-A04B-A7B0CB4C01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DD5CB3-8B24-48C7-89D3-8DCAD36A45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BC931-E2BF-4C1D-91AA-89F82F826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8A135-AEE9-4483-957E-3D143318D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EFD4-A052-46B3-B2AE-F3091D8A2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224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72D13B-FFCB-4650-AD3C-CB5037352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A9470-DF15-46A1-BF0E-8A5367A4B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047CB-E94D-482F-BACA-681E96C0EC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45051-2045-45DA-935E-2E3CA1A69ADC}" type="datetimeFigureOut">
              <a:rPr lang="en-US" smtClean="0"/>
              <a:t>12/22/2020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DA4B5-E797-42FC-8B7A-2294DF24A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ED201-6D0E-422C-B4EC-566A3DC29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D31F4-64FA-4BA0-9498-67783267A8C8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137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66" r:id="rId6"/>
    <p:sldLayoutId id="2147483762" r:id="rId7"/>
    <p:sldLayoutId id="2147483763" r:id="rId8"/>
    <p:sldLayoutId id="2147483764" r:id="rId9"/>
    <p:sldLayoutId id="2147483765" r:id="rId10"/>
    <p:sldLayoutId id="2147483767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D2306AB6-9D65-4F8E-9FD7-C3F3A3DE39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Shanghai - Bezienswaardigheden China">
            <a:extLst>
              <a:ext uri="{FF2B5EF4-FFF2-40B4-BE49-F238E27FC236}">
                <a16:creationId xmlns:a16="http://schemas.microsoft.com/office/drawing/2014/main" id="{C2E30D73-E753-4F55-81DA-A53CA67519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57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284C940E-7A1D-418E-A9E8-C9852CA8E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81255" y="2996261"/>
            <a:ext cx="6310745" cy="3861739"/>
          </a:xfrm>
          <a:custGeom>
            <a:avLst/>
            <a:gdLst>
              <a:gd name="connsiteX0" fmla="*/ 5172027 w 6310745"/>
              <a:gd name="connsiteY0" fmla="*/ 351902 h 3861739"/>
              <a:gd name="connsiteX1" fmla="*/ 5173047 w 6310745"/>
              <a:gd name="connsiteY1" fmla="*/ 352987 h 3861739"/>
              <a:gd name="connsiteX2" fmla="*/ 5177471 w 6310745"/>
              <a:gd name="connsiteY2" fmla="*/ 352581 h 3861739"/>
              <a:gd name="connsiteX3" fmla="*/ 2969865 w 6310745"/>
              <a:gd name="connsiteY3" fmla="*/ 91462 h 3861739"/>
              <a:gd name="connsiteX4" fmla="*/ 2918830 w 6310745"/>
              <a:gd name="connsiteY4" fmla="*/ 95401 h 3861739"/>
              <a:gd name="connsiteX5" fmla="*/ 1957331 w 6310745"/>
              <a:gd name="connsiteY5" fmla="*/ 323658 h 3861739"/>
              <a:gd name="connsiteX6" fmla="*/ 413011 w 6310745"/>
              <a:gd name="connsiteY6" fmla="*/ 1429370 h 3861739"/>
              <a:gd name="connsiteX7" fmla="*/ 88087 w 6310745"/>
              <a:gd name="connsiteY7" fmla="*/ 2204577 h 3861739"/>
              <a:gd name="connsiteX8" fmla="*/ 109862 w 6310745"/>
              <a:gd name="connsiteY8" fmla="*/ 2159496 h 3861739"/>
              <a:gd name="connsiteX9" fmla="*/ 566286 w 6310745"/>
              <a:gd name="connsiteY9" fmla="*/ 1369352 h 3861739"/>
              <a:gd name="connsiteX10" fmla="*/ 1648059 w 6310745"/>
              <a:gd name="connsiteY10" fmla="*/ 484837 h 3861739"/>
              <a:gd name="connsiteX11" fmla="*/ 2969865 w 6310745"/>
              <a:gd name="connsiteY11" fmla="*/ 91462 h 3861739"/>
              <a:gd name="connsiteX12" fmla="*/ 3495357 w 6310745"/>
              <a:gd name="connsiteY12" fmla="*/ 893 h 3861739"/>
              <a:gd name="connsiteX13" fmla="*/ 3941913 w 6310745"/>
              <a:gd name="connsiteY13" fmla="*/ 37963 h 3861739"/>
              <a:gd name="connsiteX14" fmla="*/ 5299614 w 6310745"/>
              <a:gd name="connsiteY14" fmla="*/ 324201 h 3861739"/>
              <a:gd name="connsiteX15" fmla="*/ 6213700 w 6310745"/>
              <a:gd name="connsiteY15" fmla="*/ 666307 h 3861739"/>
              <a:gd name="connsiteX16" fmla="*/ 6310745 w 6310745"/>
              <a:gd name="connsiteY16" fmla="*/ 718092 h 3861739"/>
              <a:gd name="connsiteX17" fmla="*/ 6310745 w 6310745"/>
              <a:gd name="connsiteY17" fmla="*/ 786964 h 3861739"/>
              <a:gd name="connsiteX18" fmla="*/ 6223734 w 6310745"/>
              <a:gd name="connsiteY18" fmla="*/ 739515 h 3861739"/>
              <a:gd name="connsiteX19" fmla="*/ 5436559 w 6310745"/>
              <a:gd name="connsiteY19" fmla="*/ 427942 h 3861739"/>
              <a:gd name="connsiteX20" fmla="*/ 5314925 w 6310745"/>
              <a:gd name="connsiteY20" fmla="*/ 390465 h 3861739"/>
              <a:gd name="connsiteX21" fmla="*/ 5198564 w 6310745"/>
              <a:gd name="connsiteY21" fmla="*/ 357468 h 3861739"/>
              <a:gd name="connsiteX22" fmla="*/ 5826636 w 6310745"/>
              <a:gd name="connsiteY22" fmla="*/ 619266 h 3861739"/>
              <a:gd name="connsiteX23" fmla="*/ 6125359 w 6310745"/>
              <a:gd name="connsiteY23" fmla="*/ 778370 h 3861739"/>
              <a:gd name="connsiteX24" fmla="*/ 6310745 w 6310745"/>
              <a:gd name="connsiteY24" fmla="*/ 896973 h 3861739"/>
              <a:gd name="connsiteX25" fmla="*/ 6310745 w 6310745"/>
              <a:gd name="connsiteY25" fmla="*/ 3861739 h 3861739"/>
              <a:gd name="connsiteX26" fmla="*/ 974639 w 6310745"/>
              <a:gd name="connsiteY26" fmla="*/ 3861739 h 3861739"/>
              <a:gd name="connsiteX27" fmla="*/ 719986 w 6310745"/>
              <a:gd name="connsiteY27" fmla="*/ 3659957 h 3861739"/>
              <a:gd name="connsiteX28" fmla="*/ 299202 w 6310745"/>
              <a:gd name="connsiteY28" fmla="*/ 3177626 h 3861739"/>
              <a:gd name="connsiteX29" fmla="*/ 52873 w 6310745"/>
              <a:gd name="connsiteY29" fmla="*/ 2564820 h 3861739"/>
              <a:gd name="connsiteX30" fmla="*/ 21743 w 6310745"/>
              <a:gd name="connsiteY30" fmla="*/ 2457276 h 3861739"/>
              <a:gd name="connsiteX31" fmla="*/ 15788 w 6310745"/>
              <a:gd name="connsiteY31" fmla="*/ 2193035 h 3861739"/>
              <a:gd name="connsiteX32" fmla="*/ 1087523 w 6310745"/>
              <a:gd name="connsiteY32" fmla="*/ 695306 h 3861739"/>
              <a:gd name="connsiteX33" fmla="*/ 2765215 w 6310745"/>
              <a:gd name="connsiteY33" fmla="*/ 56158 h 3861739"/>
              <a:gd name="connsiteX34" fmla="*/ 3120078 w 6310745"/>
              <a:gd name="connsiteY34" fmla="*/ 15422 h 3861739"/>
              <a:gd name="connsiteX35" fmla="*/ 3495357 w 6310745"/>
              <a:gd name="connsiteY35" fmla="*/ 893 h 3861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310745" h="3861739">
                <a:moveTo>
                  <a:pt x="5172027" y="351902"/>
                </a:moveTo>
                <a:cubicBezTo>
                  <a:pt x="5172027" y="351902"/>
                  <a:pt x="5172027" y="352852"/>
                  <a:pt x="5173047" y="352987"/>
                </a:cubicBezTo>
                <a:lnTo>
                  <a:pt x="5177471" y="352581"/>
                </a:lnTo>
                <a:close/>
                <a:moveTo>
                  <a:pt x="2969865" y="91462"/>
                </a:moveTo>
                <a:cubicBezTo>
                  <a:pt x="2952701" y="89711"/>
                  <a:pt x="2935264" y="91055"/>
                  <a:pt x="2918830" y="95401"/>
                </a:cubicBezTo>
                <a:cubicBezTo>
                  <a:pt x="2586081" y="133611"/>
                  <a:pt x="2262146" y="210506"/>
                  <a:pt x="1957331" y="323658"/>
                </a:cubicBezTo>
                <a:cubicBezTo>
                  <a:pt x="1300170" y="565494"/>
                  <a:pt x="773488" y="924243"/>
                  <a:pt x="413011" y="1429370"/>
                </a:cubicBezTo>
                <a:cubicBezTo>
                  <a:pt x="241125" y="1667934"/>
                  <a:pt x="130650" y="1931482"/>
                  <a:pt x="88087" y="2204577"/>
                </a:cubicBezTo>
                <a:cubicBezTo>
                  <a:pt x="96253" y="2189777"/>
                  <a:pt x="103398" y="2174704"/>
                  <a:pt x="109862" y="2159496"/>
                </a:cubicBezTo>
                <a:cubicBezTo>
                  <a:pt x="227584" y="1883441"/>
                  <a:pt x="374053" y="1617978"/>
                  <a:pt x="566286" y="1369352"/>
                </a:cubicBezTo>
                <a:cubicBezTo>
                  <a:pt x="843916" y="1009789"/>
                  <a:pt x="1197929" y="710108"/>
                  <a:pt x="1648059" y="484837"/>
                </a:cubicBezTo>
                <a:cubicBezTo>
                  <a:pt x="2053957" y="281700"/>
                  <a:pt x="2497621" y="159899"/>
                  <a:pt x="2969865" y="91462"/>
                </a:cubicBezTo>
                <a:close/>
                <a:moveTo>
                  <a:pt x="3495357" y="893"/>
                </a:moveTo>
                <a:cubicBezTo>
                  <a:pt x="3633661" y="-4539"/>
                  <a:pt x="3787957" y="15693"/>
                  <a:pt x="3941913" y="37963"/>
                </a:cubicBezTo>
                <a:cubicBezTo>
                  <a:pt x="4403949" y="104770"/>
                  <a:pt x="4858161" y="195339"/>
                  <a:pt x="5299614" y="324201"/>
                </a:cubicBezTo>
                <a:cubicBezTo>
                  <a:pt x="5617945" y="417079"/>
                  <a:pt x="5925559" y="526685"/>
                  <a:pt x="6213700" y="666307"/>
                </a:cubicBezTo>
                <a:lnTo>
                  <a:pt x="6310745" y="718092"/>
                </a:lnTo>
                <a:lnTo>
                  <a:pt x="6310745" y="786964"/>
                </a:lnTo>
                <a:lnTo>
                  <a:pt x="6223734" y="739515"/>
                </a:lnTo>
                <a:cubicBezTo>
                  <a:pt x="5975170" y="615379"/>
                  <a:pt x="5710361" y="515015"/>
                  <a:pt x="5436559" y="427942"/>
                </a:cubicBezTo>
                <a:cubicBezTo>
                  <a:pt x="5396292" y="415002"/>
                  <a:pt x="5355753" y="402509"/>
                  <a:pt x="5314925" y="390465"/>
                </a:cubicBezTo>
                <a:cubicBezTo>
                  <a:pt x="5276307" y="379059"/>
                  <a:pt x="5237351" y="368468"/>
                  <a:pt x="5198564" y="357468"/>
                </a:cubicBezTo>
                <a:cubicBezTo>
                  <a:pt x="5414393" y="434473"/>
                  <a:pt x="5624129" y="521907"/>
                  <a:pt x="5826636" y="619266"/>
                </a:cubicBezTo>
                <a:cubicBezTo>
                  <a:pt x="5929344" y="669507"/>
                  <a:pt x="6029097" y="722388"/>
                  <a:pt x="6125359" y="778370"/>
                </a:cubicBezTo>
                <a:lnTo>
                  <a:pt x="6310745" y="896973"/>
                </a:lnTo>
                <a:lnTo>
                  <a:pt x="6310745" y="3861739"/>
                </a:lnTo>
                <a:lnTo>
                  <a:pt x="974639" y="3861739"/>
                </a:lnTo>
                <a:lnTo>
                  <a:pt x="719986" y="3659957"/>
                </a:lnTo>
                <a:cubicBezTo>
                  <a:pt x="556844" y="3515259"/>
                  <a:pt x="415052" y="3355506"/>
                  <a:pt x="299202" y="3177626"/>
                </a:cubicBezTo>
                <a:cubicBezTo>
                  <a:pt x="173197" y="2986301"/>
                  <a:pt x="89840" y="2778941"/>
                  <a:pt x="52873" y="2564820"/>
                </a:cubicBezTo>
                <a:cubicBezTo>
                  <a:pt x="46170" y="2528361"/>
                  <a:pt x="35760" y="2492390"/>
                  <a:pt x="21743" y="2457276"/>
                </a:cubicBezTo>
                <a:cubicBezTo>
                  <a:pt x="-12282" y="2369287"/>
                  <a:pt x="-34" y="2280753"/>
                  <a:pt x="15788" y="2193035"/>
                </a:cubicBezTo>
                <a:cubicBezTo>
                  <a:pt x="125343" y="1581179"/>
                  <a:pt x="505554" y="1091397"/>
                  <a:pt x="1087523" y="695306"/>
                </a:cubicBezTo>
                <a:cubicBezTo>
                  <a:pt x="1574397" y="363308"/>
                  <a:pt x="2138335" y="155961"/>
                  <a:pt x="2765215" y="56158"/>
                </a:cubicBezTo>
                <a:cubicBezTo>
                  <a:pt x="2882595" y="37419"/>
                  <a:pt x="3000997" y="24655"/>
                  <a:pt x="3120078" y="15422"/>
                </a:cubicBezTo>
                <a:cubicBezTo>
                  <a:pt x="3239161" y="6188"/>
                  <a:pt x="3356711" y="2250"/>
                  <a:pt x="3495357" y="893"/>
                </a:cubicBezTo>
                <a:close/>
              </a:path>
            </a:pathLst>
          </a:custGeom>
          <a:solidFill>
            <a:srgbClr val="B1B35E">
              <a:alpha val="91000"/>
            </a:srgbClr>
          </a:solidFill>
          <a:ln w="1270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F88EEBA-A320-44C2-B561-7296C11033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04878" y="3732208"/>
            <a:ext cx="4574851" cy="1390218"/>
          </a:xfrm>
        </p:spPr>
        <p:txBody>
          <a:bodyPr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nl-NL" sz="4400">
                <a:solidFill>
                  <a:schemeClr val="bg1"/>
                </a:solidFill>
              </a:rPr>
              <a:t>Miljoenensteden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D1F9D6D7-64FD-4B08-86B2-7344306DF5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10481" y="5586496"/>
            <a:ext cx="4569248" cy="840807"/>
          </a:xfrm>
        </p:spPr>
        <p:txBody>
          <a:bodyPr>
            <a:normAutofit/>
          </a:bodyPr>
          <a:lstStyle/>
          <a:p>
            <a:pPr algn="ctr"/>
            <a:r>
              <a:rPr lang="nl-NL" sz="4400" dirty="0">
                <a:solidFill>
                  <a:schemeClr val="bg1"/>
                </a:solidFill>
              </a:rPr>
              <a:t>In China </a:t>
            </a:r>
          </a:p>
        </p:txBody>
      </p:sp>
      <p:sp>
        <p:nvSpPr>
          <p:cNvPr id="75" name="Rectangle 6">
            <a:extLst>
              <a:ext uri="{FF2B5EF4-FFF2-40B4-BE49-F238E27FC236}">
                <a16:creationId xmlns:a16="http://schemas.microsoft.com/office/drawing/2014/main" id="{72E0F698-EDF5-464C-B466-8D34B8AF17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89179" y="5344820"/>
            <a:ext cx="3994793" cy="27432"/>
          </a:xfrm>
          <a:custGeom>
            <a:avLst/>
            <a:gdLst>
              <a:gd name="connsiteX0" fmla="*/ 0 w 3994793"/>
              <a:gd name="connsiteY0" fmla="*/ 0 h 27432"/>
              <a:gd name="connsiteX1" fmla="*/ 745695 w 3994793"/>
              <a:gd name="connsiteY1" fmla="*/ 0 h 27432"/>
              <a:gd name="connsiteX2" fmla="*/ 1451441 w 3994793"/>
              <a:gd name="connsiteY2" fmla="*/ 0 h 27432"/>
              <a:gd name="connsiteX3" fmla="*/ 2157188 w 3994793"/>
              <a:gd name="connsiteY3" fmla="*/ 0 h 27432"/>
              <a:gd name="connsiteX4" fmla="*/ 2703143 w 3994793"/>
              <a:gd name="connsiteY4" fmla="*/ 0 h 27432"/>
              <a:gd name="connsiteX5" fmla="*/ 3289046 w 3994793"/>
              <a:gd name="connsiteY5" fmla="*/ 0 h 27432"/>
              <a:gd name="connsiteX6" fmla="*/ 3994793 w 3994793"/>
              <a:gd name="connsiteY6" fmla="*/ 0 h 27432"/>
              <a:gd name="connsiteX7" fmla="*/ 3994793 w 3994793"/>
              <a:gd name="connsiteY7" fmla="*/ 27432 h 27432"/>
              <a:gd name="connsiteX8" fmla="*/ 3328994 w 3994793"/>
              <a:gd name="connsiteY8" fmla="*/ 27432 h 27432"/>
              <a:gd name="connsiteX9" fmla="*/ 2783039 w 3994793"/>
              <a:gd name="connsiteY9" fmla="*/ 27432 h 27432"/>
              <a:gd name="connsiteX10" fmla="*/ 2237084 w 3994793"/>
              <a:gd name="connsiteY10" fmla="*/ 27432 h 27432"/>
              <a:gd name="connsiteX11" fmla="*/ 1531337 w 3994793"/>
              <a:gd name="connsiteY11" fmla="*/ 27432 h 27432"/>
              <a:gd name="connsiteX12" fmla="*/ 945434 w 3994793"/>
              <a:gd name="connsiteY12" fmla="*/ 27432 h 27432"/>
              <a:gd name="connsiteX13" fmla="*/ 0 w 3994793"/>
              <a:gd name="connsiteY13" fmla="*/ 27432 h 27432"/>
              <a:gd name="connsiteX14" fmla="*/ 0 w 3994793"/>
              <a:gd name="connsiteY14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994793" h="27432" fill="none" extrusionOk="0">
                <a:moveTo>
                  <a:pt x="0" y="0"/>
                </a:moveTo>
                <a:cubicBezTo>
                  <a:pt x="285474" y="-22732"/>
                  <a:pt x="421546" y="-1893"/>
                  <a:pt x="745695" y="0"/>
                </a:cubicBezTo>
                <a:cubicBezTo>
                  <a:pt x="1069844" y="1893"/>
                  <a:pt x="1267051" y="4066"/>
                  <a:pt x="1451441" y="0"/>
                </a:cubicBezTo>
                <a:cubicBezTo>
                  <a:pt x="1635831" y="-4066"/>
                  <a:pt x="1865269" y="3287"/>
                  <a:pt x="2157188" y="0"/>
                </a:cubicBezTo>
                <a:cubicBezTo>
                  <a:pt x="2449107" y="-3287"/>
                  <a:pt x="2473776" y="-12720"/>
                  <a:pt x="2703143" y="0"/>
                </a:cubicBezTo>
                <a:cubicBezTo>
                  <a:pt x="2932510" y="12720"/>
                  <a:pt x="3023998" y="17286"/>
                  <a:pt x="3289046" y="0"/>
                </a:cubicBezTo>
                <a:cubicBezTo>
                  <a:pt x="3554094" y="-17286"/>
                  <a:pt x="3836668" y="10296"/>
                  <a:pt x="3994793" y="0"/>
                </a:cubicBezTo>
                <a:cubicBezTo>
                  <a:pt x="3993836" y="8431"/>
                  <a:pt x="3994444" y="14612"/>
                  <a:pt x="3994793" y="27432"/>
                </a:cubicBezTo>
                <a:cubicBezTo>
                  <a:pt x="3751330" y="45147"/>
                  <a:pt x="3618521" y="7232"/>
                  <a:pt x="3328994" y="27432"/>
                </a:cubicBezTo>
                <a:cubicBezTo>
                  <a:pt x="3039467" y="47632"/>
                  <a:pt x="2908653" y="25202"/>
                  <a:pt x="2783039" y="27432"/>
                </a:cubicBezTo>
                <a:cubicBezTo>
                  <a:pt x="2657426" y="29662"/>
                  <a:pt x="2373985" y="40038"/>
                  <a:pt x="2237084" y="27432"/>
                </a:cubicBezTo>
                <a:cubicBezTo>
                  <a:pt x="2100183" y="14826"/>
                  <a:pt x="1862145" y="31781"/>
                  <a:pt x="1531337" y="27432"/>
                </a:cubicBezTo>
                <a:cubicBezTo>
                  <a:pt x="1200529" y="23083"/>
                  <a:pt x="1153029" y="12124"/>
                  <a:pt x="945434" y="27432"/>
                </a:cubicBezTo>
                <a:cubicBezTo>
                  <a:pt x="737839" y="42740"/>
                  <a:pt x="371500" y="-18970"/>
                  <a:pt x="0" y="27432"/>
                </a:cubicBezTo>
                <a:cubicBezTo>
                  <a:pt x="226" y="18208"/>
                  <a:pt x="-648" y="12891"/>
                  <a:pt x="0" y="0"/>
                </a:cubicBezTo>
                <a:close/>
              </a:path>
              <a:path w="3994793" h="27432" stroke="0" extrusionOk="0">
                <a:moveTo>
                  <a:pt x="0" y="0"/>
                </a:moveTo>
                <a:cubicBezTo>
                  <a:pt x="233202" y="14567"/>
                  <a:pt x="387388" y="28518"/>
                  <a:pt x="625851" y="0"/>
                </a:cubicBezTo>
                <a:cubicBezTo>
                  <a:pt x="864314" y="-28518"/>
                  <a:pt x="1027047" y="-26118"/>
                  <a:pt x="1171806" y="0"/>
                </a:cubicBezTo>
                <a:cubicBezTo>
                  <a:pt x="1316566" y="26118"/>
                  <a:pt x="1639655" y="-2490"/>
                  <a:pt x="1917501" y="0"/>
                </a:cubicBezTo>
                <a:cubicBezTo>
                  <a:pt x="2195348" y="2490"/>
                  <a:pt x="2328758" y="19053"/>
                  <a:pt x="2543352" y="0"/>
                </a:cubicBezTo>
                <a:cubicBezTo>
                  <a:pt x="2757946" y="-19053"/>
                  <a:pt x="3028913" y="23876"/>
                  <a:pt x="3169202" y="0"/>
                </a:cubicBezTo>
                <a:cubicBezTo>
                  <a:pt x="3309491" y="-23876"/>
                  <a:pt x="3706249" y="-31775"/>
                  <a:pt x="3994793" y="0"/>
                </a:cubicBezTo>
                <a:cubicBezTo>
                  <a:pt x="3993438" y="9524"/>
                  <a:pt x="3993591" y="13975"/>
                  <a:pt x="3994793" y="27432"/>
                </a:cubicBezTo>
                <a:cubicBezTo>
                  <a:pt x="3717302" y="841"/>
                  <a:pt x="3475105" y="20835"/>
                  <a:pt x="3328994" y="27432"/>
                </a:cubicBezTo>
                <a:cubicBezTo>
                  <a:pt x="3182883" y="34029"/>
                  <a:pt x="3048913" y="25304"/>
                  <a:pt x="2783039" y="27432"/>
                </a:cubicBezTo>
                <a:cubicBezTo>
                  <a:pt x="2517165" y="29560"/>
                  <a:pt x="2371663" y="19960"/>
                  <a:pt x="2117240" y="27432"/>
                </a:cubicBezTo>
                <a:cubicBezTo>
                  <a:pt x="1862817" y="34904"/>
                  <a:pt x="1771642" y="53179"/>
                  <a:pt x="1451441" y="27432"/>
                </a:cubicBezTo>
                <a:cubicBezTo>
                  <a:pt x="1131240" y="1685"/>
                  <a:pt x="1013354" y="33667"/>
                  <a:pt x="825591" y="27432"/>
                </a:cubicBezTo>
                <a:cubicBezTo>
                  <a:pt x="637828" y="21198"/>
                  <a:pt x="270465" y="28145"/>
                  <a:pt x="0" y="27432"/>
                </a:cubicBezTo>
                <a:cubicBezTo>
                  <a:pt x="-800" y="16780"/>
                  <a:pt x="-583" y="12910"/>
                  <a:pt x="0" y="0"/>
                </a:cubicBezTo>
                <a:close/>
              </a:path>
            </a:pathLst>
          </a:custGeom>
          <a:solidFill>
            <a:schemeClr val="bg1"/>
          </a:solidFill>
          <a:ln w="38100" cap="rnd">
            <a:solidFill>
              <a:schemeClr val="bg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2078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6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C4879EFC-8E62-4E00-973C-C45EE9EC6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342F492-B519-4A2B-8247-24437CF5C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759978"/>
            <a:ext cx="10909640" cy="1065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000"/>
              <a:t>Amsterdam - gebouwen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85EDC39-9975-4280-8351-E5E3B1EFF7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903426"/>
            <a:ext cx="1962977" cy="77309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en-US" sz="4000" b="1" dirty="0"/>
              <a:t>De Dam </a:t>
            </a:r>
          </a:p>
        </p:txBody>
      </p:sp>
      <p:sp>
        <p:nvSpPr>
          <p:cNvPr id="77" name="Rectangle 6">
            <a:extLst>
              <a:ext uri="{FF2B5EF4-FFF2-40B4-BE49-F238E27FC236}">
                <a16:creationId xmlns:a16="http://schemas.microsoft.com/office/drawing/2014/main" id="{D6A9C53F-5F90-40A5-8C85-5412D39C8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0080" y="1850683"/>
            <a:ext cx="3291840" cy="27432"/>
          </a:xfrm>
          <a:custGeom>
            <a:avLst/>
            <a:gdLst>
              <a:gd name="connsiteX0" fmla="*/ 0 w 3291840"/>
              <a:gd name="connsiteY0" fmla="*/ 0 h 27432"/>
              <a:gd name="connsiteX1" fmla="*/ 625450 w 3291840"/>
              <a:gd name="connsiteY1" fmla="*/ 0 h 27432"/>
              <a:gd name="connsiteX2" fmla="*/ 1283818 w 3291840"/>
              <a:gd name="connsiteY2" fmla="*/ 0 h 27432"/>
              <a:gd name="connsiteX3" fmla="*/ 1975104 w 3291840"/>
              <a:gd name="connsiteY3" fmla="*/ 0 h 27432"/>
              <a:gd name="connsiteX4" fmla="*/ 2666390 w 3291840"/>
              <a:gd name="connsiteY4" fmla="*/ 0 h 27432"/>
              <a:gd name="connsiteX5" fmla="*/ 3291840 w 3291840"/>
              <a:gd name="connsiteY5" fmla="*/ 0 h 27432"/>
              <a:gd name="connsiteX6" fmla="*/ 3291840 w 3291840"/>
              <a:gd name="connsiteY6" fmla="*/ 27432 h 27432"/>
              <a:gd name="connsiteX7" fmla="*/ 2567635 w 3291840"/>
              <a:gd name="connsiteY7" fmla="*/ 27432 h 27432"/>
              <a:gd name="connsiteX8" fmla="*/ 1843430 w 3291840"/>
              <a:gd name="connsiteY8" fmla="*/ 27432 h 27432"/>
              <a:gd name="connsiteX9" fmla="*/ 1185062 w 3291840"/>
              <a:gd name="connsiteY9" fmla="*/ 27432 h 27432"/>
              <a:gd name="connsiteX10" fmla="*/ 0 w 3291840"/>
              <a:gd name="connsiteY10" fmla="*/ 27432 h 27432"/>
              <a:gd name="connsiteX11" fmla="*/ 0 w 3291840"/>
              <a:gd name="connsiteY11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1840" h="27432" fill="none" extrusionOk="0">
                <a:moveTo>
                  <a:pt x="0" y="0"/>
                </a:moveTo>
                <a:cubicBezTo>
                  <a:pt x="173613" y="5552"/>
                  <a:pt x="489242" y="1770"/>
                  <a:pt x="625450" y="0"/>
                </a:cubicBezTo>
                <a:cubicBezTo>
                  <a:pt x="761658" y="-1770"/>
                  <a:pt x="1015131" y="32079"/>
                  <a:pt x="1283818" y="0"/>
                </a:cubicBezTo>
                <a:cubicBezTo>
                  <a:pt x="1552505" y="-32079"/>
                  <a:pt x="1752773" y="10771"/>
                  <a:pt x="1975104" y="0"/>
                </a:cubicBezTo>
                <a:cubicBezTo>
                  <a:pt x="2197435" y="-10771"/>
                  <a:pt x="2433070" y="21341"/>
                  <a:pt x="2666390" y="0"/>
                </a:cubicBezTo>
                <a:cubicBezTo>
                  <a:pt x="2899710" y="-21341"/>
                  <a:pt x="3028437" y="16612"/>
                  <a:pt x="3291840" y="0"/>
                </a:cubicBezTo>
                <a:cubicBezTo>
                  <a:pt x="3290674" y="7395"/>
                  <a:pt x="3291885" y="21864"/>
                  <a:pt x="3291840" y="27432"/>
                </a:cubicBezTo>
                <a:cubicBezTo>
                  <a:pt x="3043276" y="47012"/>
                  <a:pt x="2921041" y="-3764"/>
                  <a:pt x="2567635" y="27432"/>
                </a:cubicBezTo>
                <a:cubicBezTo>
                  <a:pt x="2214230" y="58628"/>
                  <a:pt x="2189623" y="-3875"/>
                  <a:pt x="1843430" y="27432"/>
                </a:cubicBezTo>
                <a:cubicBezTo>
                  <a:pt x="1497237" y="58739"/>
                  <a:pt x="1492584" y="38324"/>
                  <a:pt x="1185062" y="27432"/>
                </a:cubicBezTo>
                <a:cubicBezTo>
                  <a:pt x="877540" y="16540"/>
                  <a:pt x="313238" y="55587"/>
                  <a:pt x="0" y="27432"/>
                </a:cubicBezTo>
                <a:cubicBezTo>
                  <a:pt x="-503" y="20663"/>
                  <a:pt x="1168" y="5855"/>
                  <a:pt x="0" y="0"/>
                </a:cubicBezTo>
                <a:close/>
              </a:path>
              <a:path w="3291840" h="27432" stroke="0" extrusionOk="0">
                <a:moveTo>
                  <a:pt x="0" y="0"/>
                </a:moveTo>
                <a:cubicBezTo>
                  <a:pt x="281971" y="23935"/>
                  <a:pt x="485873" y="-14021"/>
                  <a:pt x="625450" y="0"/>
                </a:cubicBezTo>
                <a:cubicBezTo>
                  <a:pt x="765027" y="14021"/>
                  <a:pt x="1048900" y="27914"/>
                  <a:pt x="1185062" y="0"/>
                </a:cubicBezTo>
                <a:cubicBezTo>
                  <a:pt x="1321224" y="-27914"/>
                  <a:pt x="1648252" y="-3988"/>
                  <a:pt x="1909267" y="0"/>
                </a:cubicBezTo>
                <a:cubicBezTo>
                  <a:pt x="2170282" y="3988"/>
                  <a:pt x="2301957" y="25891"/>
                  <a:pt x="2534717" y="0"/>
                </a:cubicBezTo>
                <a:cubicBezTo>
                  <a:pt x="2767477" y="-25891"/>
                  <a:pt x="3078800" y="21500"/>
                  <a:pt x="3291840" y="0"/>
                </a:cubicBezTo>
                <a:cubicBezTo>
                  <a:pt x="3292033" y="12649"/>
                  <a:pt x="3290852" y="17989"/>
                  <a:pt x="3291840" y="27432"/>
                </a:cubicBezTo>
                <a:cubicBezTo>
                  <a:pt x="3120474" y="24858"/>
                  <a:pt x="2816568" y="13777"/>
                  <a:pt x="2633472" y="27432"/>
                </a:cubicBezTo>
                <a:cubicBezTo>
                  <a:pt x="2450376" y="41087"/>
                  <a:pt x="2160769" y="46494"/>
                  <a:pt x="1909267" y="27432"/>
                </a:cubicBezTo>
                <a:cubicBezTo>
                  <a:pt x="1657765" y="8370"/>
                  <a:pt x="1623992" y="18792"/>
                  <a:pt x="1349654" y="27432"/>
                </a:cubicBezTo>
                <a:cubicBezTo>
                  <a:pt x="1075316" y="36072"/>
                  <a:pt x="833426" y="43325"/>
                  <a:pt x="691286" y="27432"/>
                </a:cubicBezTo>
                <a:cubicBezTo>
                  <a:pt x="549146" y="11539"/>
                  <a:pt x="342011" y="33345"/>
                  <a:pt x="0" y="27432"/>
                </a:cubicBezTo>
                <a:cubicBezTo>
                  <a:pt x="1300" y="19678"/>
                  <a:pt x="-86" y="12044"/>
                  <a:pt x="0" y="0"/>
                </a:cubicBezTo>
                <a:close/>
              </a:path>
            </a:pathLst>
          </a:custGeom>
          <a:solidFill>
            <a:srgbClr val="3C96FB"/>
          </a:solidFill>
          <a:ln w="38100" cap="rnd">
            <a:solidFill>
              <a:srgbClr val="3C96FB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Top 16 Bezienswaardigheden in Amsterdam - Bezienswaardigheden Europa">
            <a:extLst>
              <a:ext uri="{FF2B5EF4-FFF2-40B4-BE49-F238E27FC236}">
                <a16:creationId xmlns:a16="http://schemas.microsoft.com/office/drawing/2014/main" id="{834FE8C9-9F51-46AC-ABF6-6E8A88CD77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7005" y="2642616"/>
            <a:ext cx="5200485" cy="3895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op 16 Bezienswaardigheden in Amsterdam - Bezienswaardigheden Europa">
            <a:extLst>
              <a:ext uri="{FF2B5EF4-FFF2-40B4-BE49-F238E27FC236}">
                <a16:creationId xmlns:a16="http://schemas.microsoft.com/office/drawing/2014/main" id="{D903476B-0381-47A1-AD54-516F49F8B0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011"/>
          <a:stretch/>
        </p:blipFill>
        <p:spPr bwMode="auto">
          <a:xfrm>
            <a:off x="6300483" y="2642616"/>
            <a:ext cx="5522442" cy="3895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1759C095-1846-4595-B252-732717D64E58}"/>
              </a:ext>
            </a:extLst>
          </p:cNvPr>
          <p:cNvSpPr txBox="1"/>
          <p:nvPr/>
        </p:nvSpPr>
        <p:spPr>
          <a:xfrm>
            <a:off x="6254495" y="2069346"/>
            <a:ext cx="22046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nl-NL" sz="3200" b="1" dirty="0"/>
              <a:t>NEMO</a:t>
            </a:r>
          </a:p>
        </p:txBody>
      </p:sp>
    </p:spTree>
    <p:extLst>
      <p:ext uri="{BB962C8B-B14F-4D97-AF65-F5344CB8AC3E}">
        <p14:creationId xmlns:p14="http://schemas.microsoft.com/office/powerpoint/2010/main" val="41301481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ectangle 6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79" name="Rectangle 78">
            <a:extLst>
              <a:ext uri="{FF2B5EF4-FFF2-40B4-BE49-F238E27FC236}">
                <a16:creationId xmlns:a16="http://schemas.microsoft.com/office/drawing/2014/main" id="{7C98A213-5994-475E-B327-DC6EC27FBA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9B3EB6F-82CB-4301-8B79-3ACF30951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670218"/>
            <a:ext cx="10909640" cy="1065836"/>
          </a:xfrm>
        </p:spPr>
        <p:txBody>
          <a:bodyPr vert="horz" lIns="91440" tIns="45720" rIns="91440" bIns="45720" rtlCol="0" anchor="ctr" anchorCtr="1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4200"/>
              <a:t>Amsterdam – het water en de mensen</a:t>
            </a:r>
          </a:p>
        </p:txBody>
      </p:sp>
      <p:sp>
        <p:nvSpPr>
          <p:cNvPr id="81" name="Rectangle 6">
            <a:extLst>
              <a:ext uri="{FF2B5EF4-FFF2-40B4-BE49-F238E27FC236}">
                <a16:creationId xmlns:a16="http://schemas.microsoft.com/office/drawing/2014/main" id="{147C7031-1E3A-4EF7-A823-89F74BA673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10000" y="1776977"/>
            <a:ext cx="4572000" cy="27432"/>
          </a:xfrm>
          <a:custGeom>
            <a:avLst/>
            <a:gdLst>
              <a:gd name="connsiteX0" fmla="*/ 0 w 4572000"/>
              <a:gd name="connsiteY0" fmla="*/ 0 h 27432"/>
              <a:gd name="connsiteX1" fmla="*/ 607423 w 4572000"/>
              <a:gd name="connsiteY1" fmla="*/ 0 h 27432"/>
              <a:gd name="connsiteX2" fmla="*/ 1123406 w 4572000"/>
              <a:gd name="connsiteY2" fmla="*/ 0 h 27432"/>
              <a:gd name="connsiteX3" fmla="*/ 1685109 w 4572000"/>
              <a:gd name="connsiteY3" fmla="*/ 0 h 27432"/>
              <a:gd name="connsiteX4" fmla="*/ 2383971 w 4572000"/>
              <a:gd name="connsiteY4" fmla="*/ 0 h 27432"/>
              <a:gd name="connsiteX5" fmla="*/ 2991394 w 4572000"/>
              <a:gd name="connsiteY5" fmla="*/ 0 h 27432"/>
              <a:gd name="connsiteX6" fmla="*/ 3553097 w 4572000"/>
              <a:gd name="connsiteY6" fmla="*/ 0 h 27432"/>
              <a:gd name="connsiteX7" fmla="*/ 4572000 w 4572000"/>
              <a:gd name="connsiteY7" fmla="*/ 0 h 27432"/>
              <a:gd name="connsiteX8" fmla="*/ 4572000 w 4572000"/>
              <a:gd name="connsiteY8" fmla="*/ 27432 h 27432"/>
              <a:gd name="connsiteX9" fmla="*/ 3918857 w 4572000"/>
              <a:gd name="connsiteY9" fmla="*/ 27432 h 27432"/>
              <a:gd name="connsiteX10" fmla="*/ 3357154 w 4572000"/>
              <a:gd name="connsiteY10" fmla="*/ 27432 h 27432"/>
              <a:gd name="connsiteX11" fmla="*/ 2612571 w 4572000"/>
              <a:gd name="connsiteY11" fmla="*/ 27432 h 27432"/>
              <a:gd name="connsiteX12" fmla="*/ 2005149 w 4572000"/>
              <a:gd name="connsiteY12" fmla="*/ 27432 h 27432"/>
              <a:gd name="connsiteX13" fmla="*/ 1489166 w 4572000"/>
              <a:gd name="connsiteY13" fmla="*/ 27432 h 27432"/>
              <a:gd name="connsiteX14" fmla="*/ 790303 w 4572000"/>
              <a:gd name="connsiteY14" fmla="*/ 27432 h 27432"/>
              <a:gd name="connsiteX15" fmla="*/ 0 w 4572000"/>
              <a:gd name="connsiteY15" fmla="*/ 27432 h 27432"/>
              <a:gd name="connsiteX16" fmla="*/ 0 w 457200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572000" h="27432" fill="none" extrusionOk="0">
                <a:moveTo>
                  <a:pt x="0" y="0"/>
                </a:moveTo>
                <a:cubicBezTo>
                  <a:pt x="150397" y="-23421"/>
                  <a:pt x="474161" y="9174"/>
                  <a:pt x="607423" y="0"/>
                </a:cubicBezTo>
                <a:cubicBezTo>
                  <a:pt x="740685" y="-9174"/>
                  <a:pt x="868821" y="-4258"/>
                  <a:pt x="1123406" y="0"/>
                </a:cubicBezTo>
                <a:cubicBezTo>
                  <a:pt x="1377991" y="4258"/>
                  <a:pt x="1567664" y="-12410"/>
                  <a:pt x="1685109" y="0"/>
                </a:cubicBezTo>
                <a:cubicBezTo>
                  <a:pt x="1802554" y="12410"/>
                  <a:pt x="2193086" y="-14353"/>
                  <a:pt x="2383971" y="0"/>
                </a:cubicBezTo>
                <a:cubicBezTo>
                  <a:pt x="2574856" y="14353"/>
                  <a:pt x="2697477" y="-26142"/>
                  <a:pt x="2991394" y="0"/>
                </a:cubicBezTo>
                <a:cubicBezTo>
                  <a:pt x="3285311" y="26142"/>
                  <a:pt x="3423667" y="26544"/>
                  <a:pt x="3553097" y="0"/>
                </a:cubicBezTo>
                <a:cubicBezTo>
                  <a:pt x="3682527" y="-26544"/>
                  <a:pt x="4344147" y="50350"/>
                  <a:pt x="4572000" y="0"/>
                </a:cubicBezTo>
                <a:cubicBezTo>
                  <a:pt x="4571027" y="8304"/>
                  <a:pt x="4571522" y="21512"/>
                  <a:pt x="4572000" y="27432"/>
                </a:cubicBezTo>
                <a:cubicBezTo>
                  <a:pt x="4438349" y="5490"/>
                  <a:pt x="4090129" y="31231"/>
                  <a:pt x="3918857" y="27432"/>
                </a:cubicBezTo>
                <a:cubicBezTo>
                  <a:pt x="3747585" y="23633"/>
                  <a:pt x="3498826" y="6883"/>
                  <a:pt x="3357154" y="27432"/>
                </a:cubicBezTo>
                <a:cubicBezTo>
                  <a:pt x="3215482" y="47981"/>
                  <a:pt x="2784289" y="56849"/>
                  <a:pt x="2612571" y="27432"/>
                </a:cubicBezTo>
                <a:cubicBezTo>
                  <a:pt x="2440853" y="-1985"/>
                  <a:pt x="2261292" y="25951"/>
                  <a:pt x="2005149" y="27432"/>
                </a:cubicBezTo>
                <a:cubicBezTo>
                  <a:pt x="1749006" y="28913"/>
                  <a:pt x="1700078" y="34342"/>
                  <a:pt x="1489166" y="27432"/>
                </a:cubicBezTo>
                <a:cubicBezTo>
                  <a:pt x="1278254" y="20522"/>
                  <a:pt x="1077188" y="56916"/>
                  <a:pt x="790303" y="27432"/>
                </a:cubicBezTo>
                <a:cubicBezTo>
                  <a:pt x="503418" y="-2052"/>
                  <a:pt x="359168" y="57044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572000" h="27432" stroke="0" extrusionOk="0">
                <a:moveTo>
                  <a:pt x="0" y="0"/>
                </a:moveTo>
                <a:cubicBezTo>
                  <a:pt x="155698" y="6780"/>
                  <a:pt x="465972" y="13197"/>
                  <a:pt x="607423" y="0"/>
                </a:cubicBezTo>
                <a:cubicBezTo>
                  <a:pt x="748874" y="-13197"/>
                  <a:pt x="1014133" y="22994"/>
                  <a:pt x="1123406" y="0"/>
                </a:cubicBezTo>
                <a:cubicBezTo>
                  <a:pt x="1232679" y="-22994"/>
                  <a:pt x="1639431" y="-2997"/>
                  <a:pt x="1867989" y="0"/>
                </a:cubicBezTo>
                <a:cubicBezTo>
                  <a:pt x="2096547" y="2997"/>
                  <a:pt x="2265668" y="29557"/>
                  <a:pt x="2475411" y="0"/>
                </a:cubicBezTo>
                <a:cubicBezTo>
                  <a:pt x="2685154" y="-29557"/>
                  <a:pt x="2951491" y="73"/>
                  <a:pt x="3082834" y="0"/>
                </a:cubicBezTo>
                <a:cubicBezTo>
                  <a:pt x="3214177" y="-73"/>
                  <a:pt x="3641000" y="-33478"/>
                  <a:pt x="3827417" y="0"/>
                </a:cubicBezTo>
                <a:cubicBezTo>
                  <a:pt x="4013834" y="33478"/>
                  <a:pt x="4345917" y="14255"/>
                  <a:pt x="4572000" y="0"/>
                </a:cubicBezTo>
                <a:cubicBezTo>
                  <a:pt x="4572485" y="9333"/>
                  <a:pt x="4573278" y="19699"/>
                  <a:pt x="4572000" y="27432"/>
                </a:cubicBezTo>
                <a:cubicBezTo>
                  <a:pt x="4318030" y="43025"/>
                  <a:pt x="4161104" y="34314"/>
                  <a:pt x="4010297" y="27432"/>
                </a:cubicBezTo>
                <a:cubicBezTo>
                  <a:pt x="3859490" y="20550"/>
                  <a:pt x="3592529" y="6613"/>
                  <a:pt x="3357154" y="27432"/>
                </a:cubicBezTo>
                <a:cubicBezTo>
                  <a:pt x="3121779" y="48251"/>
                  <a:pt x="2884285" y="3780"/>
                  <a:pt x="2704011" y="27432"/>
                </a:cubicBezTo>
                <a:cubicBezTo>
                  <a:pt x="2523737" y="51084"/>
                  <a:pt x="2295944" y="32081"/>
                  <a:pt x="2096589" y="27432"/>
                </a:cubicBezTo>
                <a:cubicBezTo>
                  <a:pt x="1897234" y="22783"/>
                  <a:pt x="1623782" y="52518"/>
                  <a:pt x="1352006" y="27432"/>
                </a:cubicBezTo>
                <a:cubicBezTo>
                  <a:pt x="1080230" y="2346"/>
                  <a:pt x="869959" y="12864"/>
                  <a:pt x="607423" y="27432"/>
                </a:cubicBezTo>
                <a:cubicBezTo>
                  <a:pt x="344887" y="42000"/>
                  <a:pt x="188100" y="40051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CB2363"/>
          </a:solidFill>
          <a:ln w="38100" cap="rnd">
            <a:solidFill>
              <a:srgbClr val="CB2363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10 amazing things you probably didn't know about Amsterdam">
            <a:extLst>
              <a:ext uri="{FF2B5EF4-FFF2-40B4-BE49-F238E27FC236}">
                <a16:creationId xmlns:a16="http://schemas.microsoft.com/office/drawing/2014/main" id="{FCD67D4D-71F7-416F-BF14-263EB7388F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72" r="13402" b="2"/>
          <a:stretch/>
        </p:blipFill>
        <p:spPr bwMode="auto">
          <a:xfrm>
            <a:off x="357324" y="2619784"/>
            <a:ext cx="3628751" cy="4082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Amsterdam kan risico op instorten bruggen en kademuren niet uitsluiten | NU  - Het laatste nieuws het eerst op NU.nl">
            <a:extLst>
              <a:ext uri="{FF2B5EF4-FFF2-40B4-BE49-F238E27FC236}">
                <a16:creationId xmlns:a16="http://schemas.microsoft.com/office/drawing/2014/main" id="{95889C37-2A94-4F21-B654-53CD5D45A6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31" r="27874"/>
          <a:stretch/>
        </p:blipFill>
        <p:spPr bwMode="auto">
          <a:xfrm>
            <a:off x="4281618" y="2619784"/>
            <a:ext cx="3628763" cy="4082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et gemor in Amsterdam breidt zich alleen maar uit - NRC">
            <a:extLst>
              <a:ext uri="{FF2B5EF4-FFF2-40B4-BE49-F238E27FC236}">
                <a16:creationId xmlns:a16="http://schemas.microsoft.com/office/drawing/2014/main" id="{2D0B32B0-AF28-4760-BD7C-CD0EAE5884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89" r="31649" b="1"/>
          <a:stretch/>
        </p:blipFill>
        <p:spPr bwMode="auto">
          <a:xfrm>
            <a:off x="8205936" y="2619784"/>
            <a:ext cx="3628728" cy="4082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16591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6E5427-BFA8-4AB2-8AFC-E0B07E5BF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0287" y="409142"/>
            <a:ext cx="7729728" cy="930016"/>
          </a:xfrm>
        </p:spPr>
        <p:txBody>
          <a:bodyPr/>
          <a:lstStyle/>
          <a:p>
            <a:r>
              <a:rPr lang="nl-NL" dirty="0"/>
              <a:t>Rotterdam – de haven</a:t>
            </a:r>
          </a:p>
        </p:txBody>
      </p:sp>
      <p:pic>
        <p:nvPicPr>
          <p:cNvPr id="3074" name="Picture 2" descr="Nieuw record voor overslag haven Rotterdam - Vastgoedmarkt">
            <a:extLst>
              <a:ext uri="{FF2B5EF4-FFF2-40B4-BE49-F238E27FC236}">
                <a16:creationId xmlns:a16="http://schemas.microsoft.com/office/drawing/2014/main" id="{13CDE4CC-3B88-430E-8D13-28DF71BBAB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4399" y="1929384"/>
            <a:ext cx="6983202" cy="4649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28187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6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C4879EFC-8E62-4E00-973C-C45EE9EC6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B56728E-45B2-4D2E-BC53-89C1CC082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759978"/>
            <a:ext cx="10909640" cy="1065836"/>
          </a:xfrm>
        </p:spPr>
        <p:txBody>
          <a:bodyPr vert="horz" lIns="91440" tIns="45720" rIns="91440" bIns="45720" rtlCol="0" anchor="ctr" anchorCtr="1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4700"/>
              <a:t>Rotterdam – de flats en de koopgoot</a:t>
            </a:r>
          </a:p>
        </p:txBody>
      </p:sp>
      <p:sp>
        <p:nvSpPr>
          <p:cNvPr id="77" name="Rectangle 6">
            <a:extLst>
              <a:ext uri="{FF2B5EF4-FFF2-40B4-BE49-F238E27FC236}">
                <a16:creationId xmlns:a16="http://schemas.microsoft.com/office/drawing/2014/main" id="{D6A9C53F-5F90-40A5-8C85-5412D39C8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0080" y="1850683"/>
            <a:ext cx="3291840" cy="27432"/>
          </a:xfrm>
          <a:custGeom>
            <a:avLst/>
            <a:gdLst>
              <a:gd name="connsiteX0" fmla="*/ 0 w 3291840"/>
              <a:gd name="connsiteY0" fmla="*/ 0 h 27432"/>
              <a:gd name="connsiteX1" fmla="*/ 625450 w 3291840"/>
              <a:gd name="connsiteY1" fmla="*/ 0 h 27432"/>
              <a:gd name="connsiteX2" fmla="*/ 1283818 w 3291840"/>
              <a:gd name="connsiteY2" fmla="*/ 0 h 27432"/>
              <a:gd name="connsiteX3" fmla="*/ 1975104 w 3291840"/>
              <a:gd name="connsiteY3" fmla="*/ 0 h 27432"/>
              <a:gd name="connsiteX4" fmla="*/ 2666390 w 3291840"/>
              <a:gd name="connsiteY4" fmla="*/ 0 h 27432"/>
              <a:gd name="connsiteX5" fmla="*/ 3291840 w 3291840"/>
              <a:gd name="connsiteY5" fmla="*/ 0 h 27432"/>
              <a:gd name="connsiteX6" fmla="*/ 3291840 w 3291840"/>
              <a:gd name="connsiteY6" fmla="*/ 27432 h 27432"/>
              <a:gd name="connsiteX7" fmla="*/ 2567635 w 3291840"/>
              <a:gd name="connsiteY7" fmla="*/ 27432 h 27432"/>
              <a:gd name="connsiteX8" fmla="*/ 1843430 w 3291840"/>
              <a:gd name="connsiteY8" fmla="*/ 27432 h 27432"/>
              <a:gd name="connsiteX9" fmla="*/ 1185062 w 3291840"/>
              <a:gd name="connsiteY9" fmla="*/ 27432 h 27432"/>
              <a:gd name="connsiteX10" fmla="*/ 0 w 3291840"/>
              <a:gd name="connsiteY10" fmla="*/ 27432 h 27432"/>
              <a:gd name="connsiteX11" fmla="*/ 0 w 3291840"/>
              <a:gd name="connsiteY11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1840" h="27432" fill="none" extrusionOk="0">
                <a:moveTo>
                  <a:pt x="0" y="0"/>
                </a:moveTo>
                <a:cubicBezTo>
                  <a:pt x="173613" y="5552"/>
                  <a:pt x="489242" y="1770"/>
                  <a:pt x="625450" y="0"/>
                </a:cubicBezTo>
                <a:cubicBezTo>
                  <a:pt x="761658" y="-1770"/>
                  <a:pt x="1015131" y="32079"/>
                  <a:pt x="1283818" y="0"/>
                </a:cubicBezTo>
                <a:cubicBezTo>
                  <a:pt x="1552505" y="-32079"/>
                  <a:pt x="1752773" y="10771"/>
                  <a:pt x="1975104" y="0"/>
                </a:cubicBezTo>
                <a:cubicBezTo>
                  <a:pt x="2197435" y="-10771"/>
                  <a:pt x="2433070" y="21341"/>
                  <a:pt x="2666390" y="0"/>
                </a:cubicBezTo>
                <a:cubicBezTo>
                  <a:pt x="2899710" y="-21341"/>
                  <a:pt x="3028437" y="16612"/>
                  <a:pt x="3291840" y="0"/>
                </a:cubicBezTo>
                <a:cubicBezTo>
                  <a:pt x="3290674" y="7395"/>
                  <a:pt x="3291885" y="21864"/>
                  <a:pt x="3291840" y="27432"/>
                </a:cubicBezTo>
                <a:cubicBezTo>
                  <a:pt x="3043276" y="47012"/>
                  <a:pt x="2921041" y="-3764"/>
                  <a:pt x="2567635" y="27432"/>
                </a:cubicBezTo>
                <a:cubicBezTo>
                  <a:pt x="2214230" y="58628"/>
                  <a:pt x="2189623" y="-3875"/>
                  <a:pt x="1843430" y="27432"/>
                </a:cubicBezTo>
                <a:cubicBezTo>
                  <a:pt x="1497237" y="58739"/>
                  <a:pt x="1492584" y="38324"/>
                  <a:pt x="1185062" y="27432"/>
                </a:cubicBezTo>
                <a:cubicBezTo>
                  <a:pt x="877540" y="16540"/>
                  <a:pt x="313238" y="55587"/>
                  <a:pt x="0" y="27432"/>
                </a:cubicBezTo>
                <a:cubicBezTo>
                  <a:pt x="-503" y="20663"/>
                  <a:pt x="1168" y="5855"/>
                  <a:pt x="0" y="0"/>
                </a:cubicBezTo>
                <a:close/>
              </a:path>
              <a:path w="3291840" h="27432" stroke="0" extrusionOk="0">
                <a:moveTo>
                  <a:pt x="0" y="0"/>
                </a:moveTo>
                <a:cubicBezTo>
                  <a:pt x="281971" y="23935"/>
                  <a:pt x="485873" y="-14021"/>
                  <a:pt x="625450" y="0"/>
                </a:cubicBezTo>
                <a:cubicBezTo>
                  <a:pt x="765027" y="14021"/>
                  <a:pt x="1048900" y="27914"/>
                  <a:pt x="1185062" y="0"/>
                </a:cubicBezTo>
                <a:cubicBezTo>
                  <a:pt x="1321224" y="-27914"/>
                  <a:pt x="1648252" y="-3988"/>
                  <a:pt x="1909267" y="0"/>
                </a:cubicBezTo>
                <a:cubicBezTo>
                  <a:pt x="2170282" y="3988"/>
                  <a:pt x="2301957" y="25891"/>
                  <a:pt x="2534717" y="0"/>
                </a:cubicBezTo>
                <a:cubicBezTo>
                  <a:pt x="2767477" y="-25891"/>
                  <a:pt x="3078800" y="21500"/>
                  <a:pt x="3291840" y="0"/>
                </a:cubicBezTo>
                <a:cubicBezTo>
                  <a:pt x="3292033" y="12649"/>
                  <a:pt x="3290852" y="17989"/>
                  <a:pt x="3291840" y="27432"/>
                </a:cubicBezTo>
                <a:cubicBezTo>
                  <a:pt x="3120474" y="24858"/>
                  <a:pt x="2816568" y="13777"/>
                  <a:pt x="2633472" y="27432"/>
                </a:cubicBezTo>
                <a:cubicBezTo>
                  <a:pt x="2450376" y="41087"/>
                  <a:pt x="2160769" y="46494"/>
                  <a:pt x="1909267" y="27432"/>
                </a:cubicBezTo>
                <a:cubicBezTo>
                  <a:pt x="1657765" y="8370"/>
                  <a:pt x="1623992" y="18792"/>
                  <a:pt x="1349654" y="27432"/>
                </a:cubicBezTo>
                <a:cubicBezTo>
                  <a:pt x="1075316" y="36072"/>
                  <a:pt x="833426" y="43325"/>
                  <a:pt x="691286" y="27432"/>
                </a:cubicBezTo>
                <a:cubicBezTo>
                  <a:pt x="549146" y="11539"/>
                  <a:pt x="342011" y="33345"/>
                  <a:pt x="0" y="27432"/>
                </a:cubicBezTo>
                <a:cubicBezTo>
                  <a:pt x="1300" y="19678"/>
                  <a:pt x="-86" y="12044"/>
                  <a:pt x="0" y="0"/>
                </a:cubicBezTo>
                <a:close/>
              </a:path>
            </a:pathLst>
          </a:custGeom>
          <a:solidFill>
            <a:srgbClr val="AC2855"/>
          </a:solidFill>
          <a:ln w="38100" cap="rnd">
            <a:solidFill>
              <a:srgbClr val="AC2855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00" name="Picture 4" descr="Koopgoot (Beurstraverse) | Rotterdam Tourist Information">
            <a:extLst>
              <a:ext uri="{FF2B5EF4-FFF2-40B4-BE49-F238E27FC236}">
                <a16:creationId xmlns:a16="http://schemas.microsoft.com/office/drawing/2014/main" id="{96FE8023-CC70-4C3E-8533-C792C88F85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0040" y="2722219"/>
            <a:ext cx="5614416" cy="3736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Nieuwbouw in Rotterdam - Nieuwbouw Architectuur Rotterdam">
            <a:extLst>
              <a:ext uri="{FF2B5EF4-FFF2-40B4-BE49-F238E27FC236}">
                <a16:creationId xmlns:a16="http://schemas.microsoft.com/office/drawing/2014/main" id="{4F3A9F69-BD91-49D6-BA00-3D97A490FB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54496" y="2828765"/>
            <a:ext cx="5614416" cy="3523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62335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6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1031" name="Rectangle 74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4E9C938-AC58-4B0D-ADE5-C8FD670BE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/>
              <a:t>Nederland </a:t>
            </a:r>
          </a:p>
        </p:txBody>
      </p:sp>
      <p:sp>
        <p:nvSpPr>
          <p:cNvPr id="1032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27432"/>
          </a:xfrm>
          <a:custGeom>
            <a:avLst/>
            <a:gdLst>
              <a:gd name="connsiteX0" fmla="*/ 0 w 3255095"/>
              <a:gd name="connsiteY0" fmla="*/ 0 h 27432"/>
              <a:gd name="connsiteX1" fmla="*/ 618468 w 3255095"/>
              <a:gd name="connsiteY1" fmla="*/ 0 h 27432"/>
              <a:gd name="connsiteX2" fmla="*/ 1269487 w 3255095"/>
              <a:gd name="connsiteY2" fmla="*/ 0 h 27432"/>
              <a:gd name="connsiteX3" fmla="*/ 1953057 w 3255095"/>
              <a:gd name="connsiteY3" fmla="*/ 0 h 27432"/>
              <a:gd name="connsiteX4" fmla="*/ 2636627 w 3255095"/>
              <a:gd name="connsiteY4" fmla="*/ 0 h 27432"/>
              <a:gd name="connsiteX5" fmla="*/ 3255095 w 3255095"/>
              <a:gd name="connsiteY5" fmla="*/ 0 h 27432"/>
              <a:gd name="connsiteX6" fmla="*/ 3255095 w 3255095"/>
              <a:gd name="connsiteY6" fmla="*/ 27432 h 27432"/>
              <a:gd name="connsiteX7" fmla="*/ 2538974 w 3255095"/>
              <a:gd name="connsiteY7" fmla="*/ 27432 h 27432"/>
              <a:gd name="connsiteX8" fmla="*/ 1822853 w 3255095"/>
              <a:gd name="connsiteY8" fmla="*/ 27432 h 27432"/>
              <a:gd name="connsiteX9" fmla="*/ 1171834 w 3255095"/>
              <a:gd name="connsiteY9" fmla="*/ 27432 h 27432"/>
              <a:gd name="connsiteX10" fmla="*/ 0 w 3255095"/>
              <a:gd name="connsiteY10" fmla="*/ 27432 h 27432"/>
              <a:gd name="connsiteX11" fmla="*/ 0 w 3255095"/>
              <a:gd name="connsiteY11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27432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3929" y="7395"/>
                  <a:pt x="3255140" y="21864"/>
                  <a:pt x="3255095" y="27432"/>
                </a:cubicBezTo>
                <a:cubicBezTo>
                  <a:pt x="3088545" y="32347"/>
                  <a:pt x="2687475" y="16563"/>
                  <a:pt x="2538974" y="27432"/>
                </a:cubicBezTo>
                <a:cubicBezTo>
                  <a:pt x="2390473" y="38301"/>
                  <a:pt x="2137381" y="185"/>
                  <a:pt x="1822853" y="27432"/>
                </a:cubicBezTo>
                <a:cubicBezTo>
                  <a:pt x="1508325" y="54679"/>
                  <a:pt x="1466437" y="29529"/>
                  <a:pt x="1171834" y="27432"/>
                </a:cubicBezTo>
                <a:cubicBezTo>
                  <a:pt x="877231" y="25335"/>
                  <a:pt x="561097" y="46787"/>
                  <a:pt x="0" y="27432"/>
                </a:cubicBezTo>
                <a:cubicBezTo>
                  <a:pt x="-503" y="20663"/>
                  <a:pt x="1168" y="5855"/>
                  <a:pt x="0" y="0"/>
                </a:cubicBezTo>
                <a:close/>
              </a:path>
              <a:path w="3255095" h="27432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5288" y="12649"/>
                  <a:pt x="3254107" y="17989"/>
                  <a:pt x="3255095" y="27432"/>
                </a:cubicBezTo>
                <a:cubicBezTo>
                  <a:pt x="3120743" y="25834"/>
                  <a:pt x="2759628" y="51606"/>
                  <a:pt x="2604076" y="27432"/>
                </a:cubicBezTo>
                <a:cubicBezTo>
                  <a:pt x="2448524" y="3258"/>
                  <a:pt x="2184336" y="28743"/>
                  <a:pt x="1887955" y="27432"/>
                </a:cubicBezTo>
                <a:cubicBezTo>
                  <a:pt x="1591574" y="26121"/>
                  <a:pt x="1548845" y="16014"/>
                  <a:pt x="1334589" y="27432"/>
                </a:cubicBezTo>
                <a:cubicBezTo>
                  <a:pt x="1120333" y="38850"/>
                  <a:pt x="996014" y="18806"/>
                  <a:pt x="683570" y="27432"/>
                </a:cubicBezTo>
                <a:cubicBezTo>
                  <a:pt x="371126" y="36058"/>
                  <a:pt x="198687" y="25311"/>
                  <a:pt x="0" y="27432"/>
                </a:cubicBezTo>
                <a:cubicBezTo>
                  <a:pt x="1300" y="19678"/>
                  <a:pt x="-86" y="12044"/>
                  <a:pt x="0" y="0"/>
                </a:cubicBezTo>
                <a:close/>
              </a:path>
            </a:pathLst>
          </a:custGeom>
          <a:solidFill>
            <a:srgbClr val="F83A0E"/>
          </a:solidFill>
          <a:ln w="38100" cap="rnd">
            <a:solidFill>
              <a:srgbClr val="F83A0E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 descr="Kaart Nederland">
            <a:extLst>
              <a:ext uri="{FF2B5EF4-FFF2-40B4-BE49-F238E27FC236}">
                <a16:creationId xmlns:a16="http://schemas.microsoft.com/office/drawing/2014/main" id="{595119C4-A425-4FF0-AE73-F0FCB55D93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00676" y="0"/>
            <a:ext cx="5791324" cy="6860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83403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0513694-478D-4B76-B38F-0AC24974B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800"/>
              <a:t>China (oosten)</a:t>
            </a:r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27432"/>
          </a:xfrm>
          <a:custGeom>
            <a:avLst/>
            <a:gdLst>
              <a:gd name="connsiteX0" fmla="*/ 0 w 3255095"/>
              <a:gd name="connsiteY0" fmla="*/ 0 h 27432"/>
              <a:gd name="connsiteX1" fmla="*/ 618468 w 3255095"/>
              <a:gd name="connsiteY1" fmla="*/ 0 h 27432"/>
              <a:gd name="connsiteX2" fmla="*/ 1269487 w 3255095"/>
              <a:gd name="connsiteY2" fmla="*/ 0 h 27432"/>
              <a:gd name="connsiteX3" fmla="*/ 1953057 w 3255095"/>
              <a:gd name="connsiteY3" fmla="*/ 0 h 27432"/>
              <a:gd name="connsiteX4" fmla="*/ 2636627 w 3255095"/>
              <a:gd name="connsiteY4" fmla="*/ 0 h 27432"/>
              <a:gd name="connsiteX5" fmla="*/ 3255095 w 3255095"/>
              <a:gd name="connsiteY5" fmla="*/ 0 h 27432"/>
              <a:gd name="connsiteX6" fmla="*/ 3255095 w 3255095"/>
              <a:gd name="connsiteY6" fmla="*/ 27432 h 27432"/>
              <a:gd name="connsiteX7" fmla="*/ 2538974 w 3255095"/>
              <a:gd name="connsiteY7" fmla="*/ 27432 h 27432"/>
              <a:gd name="connsiteX8" fmla="*/ 1822853 w 3255095"/>
              <a:gd name="connsiteY8" fmla="*/ 27432 h 27432"/>
              <a:gd name="connsiteX9" fmla="*/ 1171834 w 3255095"/>
              <a:gd name="connsiteY9" fmla="*/ 27432 h 27432"/>
              <a:gd name="connsiteX10" fmla="*/ 0 w 3255095"/>
              <a:gd name="connsiteY10" fmla="*/ 27432 h 27432"/>
              <a:gd name="connsiteX11" fmla="*/ 0 w 3255095"/>
              <a:gd name="connsiteY11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27432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3929" y="7395"/>
                  <a:pt x="3255140" y="21864"/>
                  <a:pt x="3255095" y="27432"/>
                </a:cubicBezTo>
                <a:cubicBezTo>
                  <a:pt x="3088545" y="32347"/>
                  <a:pt x="2687475" y="16563"/>
                  <a:pt x="2538974" y="27432"/>
                </a:cubicBezTo>
                <a:cubicBezTo>
                  <a:pt x="2390473" y="38301"/>
                  <a:pt x="2137381" y="185"/>
                  <a:pt x="1822853" y="27432"/>
                </a:cubicBezTo>
                <a:cubicBezTo>
                  <a:pt x="1508325" y="54679"/>
                  <a:pt x="1466437" y="29529"/>
                  <a:pt x="1171834" y="27432"/>
                </a:cubicBezTo>
                <a:cubicBezTo>
                  <a:pt x="877231" y="25335"/>
                  <a:pt x="561097" y="46787"/>
                  <a:pt x="0" y="27432"/>
                </a:cubicBezTo>
                <a:cubicBezTo>
                  <a:pt x="-503" y="20663"/>
                  <a:pt x="1168" y="5855"/>
                  <a:pt x="0" y="0"/>
                </a:cubicBezTo>
                <a:close/>
              </a:path>
              <a:path w="3255095" h="27432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5288" y="12649"/>
                  <a:pt x="3254107" y="17989"/>
                  <a:pt x="3255095" y="27432"/>
                </a:cubicBezTo>
                <a:cubicBezTo>
                  <a:pt x="3120743" y="25834"/>
                  <a:pt x="2759628" y="51606"/>
                  <a:pt x="2604076" y="27432"/>
                </a:cubicBezTo>
                <a:cubicBezTo>
                  <a:pt x="2448524" y="3258"/>
                  <a:pt x="2184336" y="28743"/>
                  <a:pt x="1887955" y="27432"/>
                </a:cubicBezTo>
                <a:cubicBezTo>
                  <a:pt x="1591574" y="26121"/>
                  <a:pt x="1548845" y="16014"/>
                  <a:pt x="1334589" y="27432"/>
                </a:cubicBezTo>
                <a:cubicBezTo>
                  <a:pt x="1120333" y="38850"/>
                  <a:pt x="996014" y="18806"/>
                  <a:pt x="683570" y="27432"/>
                </a:cubicBezTo>
                <a:cubicBezTo>
                  <a:pt x="371126" y="36058"/>
                  <a:pt x="198687" y="25311"/>
                  <a:pt x="0" y="27432"/>
                </a:cubicBezTo>
                <a:cubicBezTo>
                  <a:pt x="1300" y="19678"/>
                  <a:pt x="-86" y="12044"/>
                  <a:pt x="0" y="0"/>
                </a:cubicBezTo>
                <a:close/>
              </a:path>
            </a:pathLst>
          </a:custGeom>
          <a:solidFill>
            <a:srgbClr val="F9AD2E"/>
          </a:solidFill>
          <a:ln w="38100" cap="rnd">
            <a:solidFill>
              <a:srgbClr val="F9AD2E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CD661AFA-5B77-47CA-AF62-2C907A8CAA8C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5" t="21760" r="11045" b="5607"/>
          <a:stretch/>
        </p:blipFill>
        <p:spPr bwMode="auto">
          <a:xfrm>
            <a:off x="4127352" y="1304778"/>
            <a:ext cx="8140974" cy="4506584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355513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43A8F0C-AF89-41E2-8AB4-C6BBE89FA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278" y="661975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800" dirty="0"/>
              <a:t>Shanghai </a:t>
            </a:r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27432"/>
          </a:xfrm>
          <a:custGeom>
            <a:avLst/>
            <a:gdLst>
              <a:gd name="connsiteX0" fmla="*/ 0 w 3255095"/>
              <a:gd name="connsiteY0" fmla="*/ 0 h 27432"/>
              <a:gd name="connsiteX1" fmla="*/ 618468 w 3255095"/>
              <a:gd name="connsiteY1" fmla="*/ 0 h 27432"/>
              <a:gd name="connsiteX2" fmla="*/ 1269487 w 3255095"/>
              <a:gd name="connsiteY2" fmla="*/ 0 h 27432"/>
              <a:gd name="connsiteX3" fmla="*/ 1953057 w 3255095"/>
              <a:gd name="connsiteY3" fmla="*/ 0 h 27432"/>
              <a:gd name="connsiteX4" fmla="*/ 2636627 w 3255095"/>
              <a:gd name="connsiteY4" fmla="*/ 0 h 27432"/>
              <a:gd name="connsiteX5" fmla="*/ 3255095 w 3255095"/>
              <a:gd name="connsiteY5" fmla="*/ 0 h 27432"/>
              <a:gd name="connsiteX6" fmla="*/ 3255095 w 3255095"/>
              <a:gd name="connsiteY6" fmla="*/ 27432 h 27432"/>
              <a:gd name="connsiteX7" fmla="*/ 2538974 w 3255095"/>
              <a:gd name="connsiteY7" fmla="*/ 27432 h 27432"/>
              <a:gd name="connsiteX8" fmla="*/ 1822853 w 3255095"/>
              <a:gd name="connsiteY8" fmla="*/ 27432 h 27432"/>
              <a:gd name="connsiteX9" fmla="*/ 1171834 w 3255095"/>
              <a:gd name="connsiteY9" fmla="*/ 27432 h 27432"/>
              <a:gd name="connsiteX10" fmla="*/ 0 w 3255095"/>
              <a:gd name="connsiteY10" fmla="*/ 27432 h 27432"/>
              <a:gd name="connsiteX11" fmla="*/ 0 w 3255095"/>
              <a:gd name="connsiteY11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27432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3929" y="7395"/>
                  <a:pt x="3255140" y="21864"/>
                  <a:pt x="3255095" y="27432"/>
                </a:cubicBezTo>
                <a:cubicBezTo>
                  <a:pt x="3088545" y="32347"/>
                  <a:pt x="2687475" y="16563"/>
                  <a:pt x="2538974" y="27432"/>
                </a:cubicBezTo>
                <a:cubicBezTo>
                  <a:pt x="2390473" y="38301"/>
                  <a:pt x="2137381" y="185"/>
                  <a:pt x="1822853" y="27432"/>
                </a:cubicBezTo>
                <a:cubicBezTo>
                  <a:pt x="1508325" y="54679"/>
                  <a:pt x="1466437" y="29529"/>
                  <a:pt x="1171834" y="27432"/>
                </a:cubicBezTo>
                <a:cubicBezTo>
                  <a:pt x="877231" y="25335"/>
                  <a:pt x="561097" y="46787"/>
                  <a:pt x="0" y="27432"/>
                </a:cubicBezTo>
                <a:cubicBezTo>
                  <a:pt x="-503" y="20663"/>
                  <a:pt x="1168" y="5855"/>
                  <a:pt x="0" y="0"/>
                </a:cubicBezTo>
                <a:close/>
              </a:path>
              <a:path w="3255095" h="27432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5288" y="12649"/>
                  <a:pt x="3254107" y="17989"/>
                  <a:pt x="3255095" y="27432"/>
                </a:cubicBezTo>
                <a:cubicBezTo>
                  <a:pt x="3120743" y="25834"/>
                  <a:pt x="2759628" y="51606"/>
                  <a:pt x="2604076" y="27432"/>
                </a:cubicBezTo>
                <a:cubicBezTo>
                  <a:pt x="2448524" y="3258"/>
                  <a:pt x="2184336" y="28743"/>
                  <a:pt x="1887955" y="27432"/>
                </a:cubicBezTo>
                <a:cubicBezTo>
                  <a:pt x="1591574" y="26121"/>
                  <a:pt x="1548845" y="16014"/>
                  <a:pt x="1334589" y="27432"/>
                </a:cubicBezTo>
                <a:cubicBezTo>
                  <a:pt x="1120333" y="38850"/>
                  <a:pt x="996014" y="18806"/>
                  <a:pt x="683570" y="27432"/>
                </a:cubicBezTo>
                <a:cubicBezTo>
                  <a:pt x="371126" y="36058"/>
                  <a:pt x="198687" y="25311"/>
                  <a:pt x="0" y="27432"/>
                </a:cubicBezTo>
                <a:cubicBezTo>
                  <a:pt x="1300" y="19678"/>
                  <a:pt x="-86" y="12044"/>
                  <a:pt x="0" y="0"/>
                </a:cubicBezTo>
                <a:close/>
              </a:path>
            </a:pathLst>
          </a:custGeom>
          <a:solidFill>
            <a:srgbClr val="1678E8"/>
          </a:solidFill>
          <a:ln w="38100" cap="rnd">
            <a:solidFill>
              <a:srgbClr val="1678E8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FFB11608-60C3-4DB8-ADBE-DA3B133DEDD0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00" t="26021" r="10053" b="12371"/>
          <a:stretch/>
        </p:blipFill>
        <p:spPr bwMode="auto">
          <a:xfrm>
            <a:off x="5533452" y="0"/>
            <a:ext cx="6658548" cy="6858000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140685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65FAF43-DF4A-43DE-B6F6-F56CF22BD9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nl-NL" dirty="0"/>
              <a:t>Shanghai </a:t>
            </a:r>
          </a:p>
        </p:txBody>
      </p:sp>
      <p:sp>
        <p:nvSpPr>
          <p:cNvPr id="73" name="Rectangle 6">
            <a:extLst>
              <a:ext uri="{FF2B5EF4-FFF2-40B4-BE49-F238E27FC236}">
                <a16:creationId xmlns:a16="http://schemas.microsoft.com/office/drawing/2014/main" id="{3CE8AF5E-D374-4CF1-90CC-35CF73B81C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9084" y="2532888"/>
            <a:ext cx="3291840" cy="18288"/>
          </a:xfrm>
          <a:custGeom>
            <a:avLst/>
            <a:gdLst>
              <a:gd name="connsiteX0" fmla="*/ 0 w 3291840"/>
              <a:gd name="connsiteY0" fmla="*/ 0 h 18288"/>
              <a:gd name="connsiteX1" fmla="*/ 625450 w 3291840"/>
              <a:gd name="connsiteY1" fmla="*/ 0 h 18288"/>
              <a:gd name="connsiteX2" fmla="*/ 1283818 w 3291840"/>
              <a:gd name="connsiteY2" fmla="*/ 0 h 18288"/>
              <a:gd name="connsiteX3" fmla="*/ 1975104 w 3291840"/>
              <a:gd name="connsiteY3" fmla="*/ 0 h 18288"/>
              <a:gd name="connsiteX4" fmla="*/ 2666390 w 3291840"/>
              <a:gd name="connsiteY4" fmla="*/ 0 h 18288"/>
              <a:gd name="connsiteX5" fmla="*/ 3291840 w 3291840"/>
              <a:gd name="connsiteY5" fmla="*/ 0 h 18288"/>
              <a:gd name="connsiteX6" fmla="*/ 3291840 w 3291840"/>
              <a:gd name="connsiteY6" fmla="*/ 18288 h 18288"/>
              <a:gd name="connsiteX7" fmla="*/ 2567635 w 3291840"/>
              <a:gd name="connsiteY7" fmla="*/ 18288 h 18288"/>
              <a:gd name="connsiteX8" fmla="*/ 1843430 w 3291840"/>
              <a:gd name="connsiteY8" fmla="*/ 18288 h 18288"/>
              <a:gd name="connsiteX9" fmla="*/ 1185062 w 3291840"/>
              <a:gd name="connsiteY9" fmla="*/ 18288 h 18288"/>
              <a:gd name="connsiteX10" fmla="*/ 0 w 3291840"/>
              <a:gd name="connsiteY10" fmla="*/ 18288 h 18288"/>
              <a:gd name="connsiteX11" fmla="*/ 0 w 3291840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1840" h="18288" fill="none" extrusionOk="0">
                <a:moveTo>
                  <a:pt x="0" y="0"/>
                </a:moveTo>
                <a:cubicBezTo>
                  <a:pt x="173613" y="5552"/>
                  <a:pt x="489242" y="1770"/>
                  <a:pt x="625450" y="0"/>
                </a:cubicBezTo>
                <a:cubicBezTo>
                  <a:pt x="761658" y="-1770"/>
                  <a:pt x="1015131" y="32079"/>
                  <a:pt x="1283818" y="0"/>
                </a:cubicBezTo>
                <a:cubicBezTo>
                  <a:pt x="1552505" y="-32079"/>
                  <a:pt x="1752773" y="10771"/>
                  <a:pt x="1975104" y="0"/>
                </a:cubicBezTo>
                <a:cubicBezTo>
                  <a:pt x="2197435" y="-10771"/>
                  <a:pt x="2433070" y="21341"/>
                  <a:pt x="2666390" y="0"/>
                </a:cubicBezTo>
                <a:cubicBezTo>
                  <a:pt x="2899710" y="-21341"/>
                  <a:pt x="3028437" y="16612"/>
                  <a:pt x="3291840" y="0"/>
                </a:cubicBezTo>
                <a:cubicBezTo>
                  <a:pt x="3291131" y="8157"/>
                  <a:pt x="3291427" y="12125"/>
                  <a:pt x="3291840" y="18288"/>
                </a:cubicBezTo>
                <a:cubicBezTo>
                  <a:pt x="3043276" y="37868"/>
                  <a:pt x="2921041" y="-12908"/>
                  <a:pt x="2567635" y="18288"/>
                </a:cubicBezTo>
                <a:cubicBezTo>
                  <a:pt x="2214230" y="49484"/>
                  <a:pt x="2189623" y="-13019"/>
                  <a:pt x="1843430" y="18288"/>
                </a:cubicBezTo>
                <a:cubicBezTo>
                  <a:pt x="1497237" y="49595"/>
                  <a:pt x="1492584" y="29180"/>
                  <a:pt x="1185062" y="18288"/>
                </a:cubicBezTo>
                <a:cubicBezTo>
                  <a:pt x="877540" y="7396"/>
                  <a:pt x="313238" y="464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91840" h="18288" stroke="0" extrusionOk="0">
                <a:moveTo>
                  <a:pt x="0" y="0"/>
                </a:moveTo>
                <a:cubicBezTo>
                  <a:pt x="281971" y="23935"/>
                  <a:pt x="485873" y="-14021"/>
                  <a:pt x="625450" y="0"/>
                </a:cubicBezTo>
                <a:cubicBezTo>
                  <a:pt x="765027" y="14021"/>
                  <a:pt x="1048900" y="27914"/>
                  <a:pt x="1185062" y="0"/>
                </a:cubicBezTo>
                <a:cubicBezTo>
                  <a:pt x="1321224" y="-27914"/>
                  <a:pt x="1648252" y="-3988"/>
                  <a:pt x="1909267" y="0"/>
                </a:cubicBezTo>
                <a:cubicBezTo>
                  <a:pt x="2170282" y="3988"/>
                  <a:pt x="2301957" y="25891"/>
                  <a:pt x="2534717" y="0"/>
                </a:cubicBezTo>
                <a:cubicBezTo>
                  <a:pt x="2767477" y="-25891"/>
                  <a:pt x="3078800" y="21500"/>
                  <a:pt x="3291840" y="0"/>
                </a:cubicBezTo>
                <a:cubicBezTo>
                  <a:pt x="3291576" y="4493"/>
                  <a:pt x="3292224" y="9472"/>
                  <a:pt x="3291840" y="18288"/>
                </a:cubicBezTo>
                <a:cubicBezTo>
                  <a:pt x="3120474" y="15714"/>
                  <a:pt x="2816568" y="4633"/>
                  <a:pt x="2633472" y="18288"/>
                </a:cubicBezTo>
                <a:cubicBezTo>
                  <a:pt x="2450376" y="31943"/>
                  <a:pt x="2160769" y="37350"/>
                  <a:pt x="1909267" y="18288"/>
                </a:cubicBezTo>
                <a:cubicBezTo>
                  <a:pt x="1657765" y="-774"/>
                  <a:pt x="1623992" y="9648"/>
                  <a:pt x="1349654" y="18288"/>
                </a:cubicBezTo>
                <a:cubicBezTo>
                  <a:pt x="1075316" y="26928"/>
                  <a:pt x="833426" y="34181"/>
                  <a:pt x="691286" y="18288"/>
                </a:cubicBezTo>
                <a:cubicBezTo>
                  <a:pt x="549146" y="2395"/>
                  <a:pt x="342011" y="24201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rgbClr val="B1B35E"/>
          </a:solidFill>
          <a:ln w="38100" cap="rnd">
            <a:solidFill>
              <a:srgbClr val="B1B35E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75" name="Ink 74">
                <a:extLst>
                  <a:ext uri="{FF2B5EF4-FFF2-40B4-BE49-F238E27FC236}">
                    <a16:creationId xmlns:a16="http://schemas.microsoft.com/office/drawing/2014/main" id="{070477C5-0410-4E4F-97A1-F84C2465C1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>
                <a14:cpLocks xmlns:a14="http://schemas.microsoft.com/office/drawing/2010/main" noGrp="1" noRot="1" noChangeAspect="1" noMove="1" noResize="1" noEditPoints="1" noAdjustHandles="1" noChangeArrowheads="1" noChangeShapeType="1"/>
              </p14:cNvContentPartPr>
              <p14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14:nvPr>
            </p14:nvContentPartPr>
            <p14:xfrm>
              <a:off x="5755403" y="1971579"/>
              <a:ext cx="360" cy="2160"/>
            </p14:xfrm>
          </p:contentPart>
        </mc:Choice>
        <mc:Fallback xmlns="">
          <p:pic>
            <p:nvPicPr>
              <p:cNvPr id="75" name="Ink 74">
                <a:extLst>
                  <a:ext uri="{FF2B5EF4-FFF2-40B4-BE49-F238E27FC236}">
                    <a16:creationId xmlns:a16="http://schemas.microsoft.com/office/drawing/2014/main" id="{070477C5-0410-4E4F-97A1-F84C2465C1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737403" y="1956150"/>
                <a:ext cx="36000" cy="32709"/>
              </a:xfrm>
              <a:prstGeom prst="rect">
                <a:avLst/>
              </a:prstGeom>
            </p:spPr>
          </p:pic>
        </mc:Fallback>
      </mc:AlternateContent>
      <p:pic>
        <p:nvPicPr>
          <p:cNvPr id="3074" name="Picture 2" descr="Shanghai - Bezienswaardigheden China">
            <a:extLst>
              <a:ext uri="{FF2B5EF4-FFF2-40B4-BE49-F238E27FC236}">
                <a16:creationId xmlns:a16="http://schemas.microsoft.com/office/drawing/2014/main" id="{5C09C403-D626-476B-928C-F6DEEB8856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4296" y="1107624"/>
            <a:ext cx="6903720" cy="4642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38584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CF1570-8152-4AFB-8E13-1F8BE2112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Hong Kong </a:t>
            </a:r>
          </a:p>
        </p:txBody>
      </p:sp>
      <p:pic>
        <p:nvPicPr>
          <p:cNvPr id="2050" name="Picture 2" descr="Explore Hong Kong's famous skyline – interactive | Travel | theguardian.com">
            <a:extLst>
              <a:ext uri="{FF2B5EF4-FFF2-40B4-BE49-F238E27FC236}">
                <a16:creationId xmlns:a16="http://schemas.microsoft.com/office/drawing/2014/main" id="{1250E54A-B652-481B-B261-147124E4CE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11413"/>
            <a:ext cx="12192000" cy="2033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61448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6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20B67C63-21CE-4DD4-B07B-F0EA5AC8F0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BF53F58-0021-4F84-A9E5-426F6F7BE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795528"/>
            <a:ext cx="10908792" cy="106984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000"/>
              <a:t>Haven van Tianjin </a:t>
            </a:r>
          </a:p>
        </p:txBody>
      </p:sp>
      <p:pic>
        <p:nvPicPr>
          <p:cNvPr id="4100" name="Picture 4" descr="Top 10 grootste havens ter wereld (2019) – de Overbode">
            <a:extLst>
              <a:ext uri="{FF2B5EF4-FFF2-40B4-BE49-F238E27FC236}">
                <a16:creationId xmlns:a16="http://schemas.microsoft.com/office/drawing/2014/main" id="{6475A5C4-C579-484B-8312-61DDA8F9811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29" b="8876"/>
          <a:stretch/>
        </p:blipFill>
        <p:spPr bwMode="auto">
          <a:xfrm>
            <a:off x="20" y="2166425"/>
            <a:ext cx="12191980" cy="4691577"/>
          </a:xfrm>
          <a:custGeom>
            <a:avLst/>
            <a:gdLst/>
            <a:ahLst/>
            <a:cxnLst/>
            <a:rect l="l" t="t" r="r" b="b"/>
            <a:pathLst>
              <a:path w="12192000" h="4206245">
                <a:moveTo>
                  <a:pt x="7221828" y="879"/>
                </a:moveTo>
                <a:cubicBezTo>
                  <a:pt x="7321999" y="5084"/>
                  <a:pt x="7421080" y="23261"/>
                  <a:pt x="7520947" y="31075"/>
                </a:cubicBezTo>
                <a:cubicBezTo>
                  <a:pt x="7615987" y="38571"/>
                  <a:pt x="7711026" y="49499"/>
                  <a:pt x="7806574" y="34506"/>
                </a:cubicBezTo>
                <a:cubicBezTo>
                  <a:pt x="7900292" y="21762"/>
                  <a:pt x="7995077" y="18776"/>
                  <a:pt x="8089405" y="25612"/>
                </a:cubicBezTo>
                <a:cubicBezTo>
                  <a:pt x="8193720" y="30821"/>
                  <a:pt x="8297780" y="48101"/>
                  <a:pt x="8402730" y="33616"/>
                </a:cubicBezTo>
                <a:cubicBezTo>
                  <a:pt x="8415956" y="32269"/>
                  <a:pt x="8429310" y="34010"/>
                  <a:pt x="8441737" y="38699"/>
                </a:cubicBezTo>
                <a:cubicBezTo>
                  <a:pt x="8482535" y="52255"/>
                  <a:pt x="8526485" y="53094"/>
                  <a:pt x="8567778" y="41113"/>
                </a:cubicBezTo>
                <a:cubicBezTo>
                  <a:pt x="8619999" y="27213"/>
                  <a:pt x="8674837" y="26297"/>
                  <a:pt x="8727490" y="38445"/>
                </a:cubicBezTo>
                <a:cubicBezTo>
                  <a:pt x="8805758" y="55470"/>
                  <a:pt x="8884280" y="72242"/>
                  <a:pt x="8965724" y="58266"/>
                </a:cubicBezTo>
                <a:cubicBezTo>
                  <a:pt x="9013117" y="50261"/>
                  <a:pt x="9057079" y="30821"/>
                  <a:pt x="9103836" y="21673"/>
                </a:cubicBezTo>
                <a:cubicBezTo>
                  <a:pt x="9238517" y="-4628"/>
                  <a:pt x="9374470" y="3249"/>
                  <a:pt x="9510422" y="12143"/>
                </a:cubicBezTo>
                <a:cubicBezTo>
                  <a:pt x="9643198" y="20910"/>
                  <a:pt x="9775338" y="38952"/>
                  <a:pt x="9908876" y="36284"/>
                </a:cubicBezTo>
                <a:cubicBezTo>
                  <a:pt x="9937311" y="36500"/>
                  <a:pt x="9965684" y="38876"/>
                  <a:pt x="9993750" y="43400"/>
                </a:cubicBezTo>
                <a:cubicBezTo>
                  <a:pt x="10097938" y="57122"/>
                  <a:pt x="10202634" y="70082"/>
                  <a:pt x="10305678" y="42383"/>
                </a:cubicBezTo>
                <a:cubicBezTo>
                  <a:pt x="10398062" y="17340"/>
                  <a:pt x="10494461" y="10695"/>
                  <a:pt x="10589399" y="22816"/>
                </a:cubicBezTo>
                <a:cubicBezTo>
                  <a:pt x="10714411" y="39194"/>
                  <a:pt x="10840770" y="42777"/>
                  <a:pt x="10966507" y="33489"/>
                </a:cubicBezTo>
                <a:cubicBezTo>
                  <a:pt x="11005971" y="29563"/>
                  <a:pt x="11045651" y="28153"/>
                  <a:pt x="11085306" y="29296"/>
                </a:cubicBezTo>
                <a:cubicBezTo>
                  <a:pt x="11374490" y="42510"/>
                  <a:pt x="11664564" y="25103"/>
                  <a:pt x="11953240" y="55851"/>
                </a:cubicBezTo>
                <a:cubicBezTo>
                  <a:pt x="11998873" y="61232"/>
                  <a:pt x="12044817" y="61626"/>
                  <a:pt x="12090273" y="57111"/>
                </a:cubicBezTo>
                <a:lnTo>
                  <a:pt x="12192000" y="35723"/>
                </a:lnTo>
                <a:lnTo>
                  <a:pt x="12192000" y="4206245"/>
                </a:lnTo>
                <a:lnTo>
                  <a:pt x="0" y="4206245"/>
                </a:lnTo>
                <a:lnTo>
                  <a:pt x="0" y="36060"/>
                </a:lnTo>
                <a:lnTo>
                  <a:pt x="6227" y="34760"/>
                </a:lnTo>
                <a:cubicBezTo>
                  <a:pt x="22764" y="29906"/>
                  <a:pt x="39831" y="27085"/>
                  <a:pt x="57050" y="26374"/>
                </a:cubicBezTo>
                <a:cubicBezTo>
                  <a:pt x="189699" y="9729"/>
                  <a:pt x="322475" y="14176"/>
                  <a:pt x="455759" y="19640"/>
                </a:cubicBezTo>
                <a:cubicBezTo>
                  <a:pt x="687894" y="29042"/>
                  <a:pt x="920283" y="39969"/>
                  <a:pt x="1152799" y="36666"/>
                </a:cubicBezTo>
                <a:cubicBezTo>
                  <a:pt x="1388746" y="33235"/>
                  <a:pt x="1624184" y="40478"/>
                  <a:pt x="1859877" y="50007"/>
                </a:cubicBezTo>
                <a:cubicBezTo>
                  <a:pt x="1963175" y="53946"/>
                  <a:pt x="2067109" y="57884"/>
                  <a:pt x="2168755" y="28534"/>
                </a:cubicBezTo>
                <a:cubicBezTo>
                  <a:pt x="2191727" y="23159"/>
                  <a:pt x="2215678" y="23680"/>
                  <a:pt x="2238383" y="30059"/>
                </a:cubicBezTo>
                <a:cubicBezTo>
                  <a:pt x="2352481" y="56614"/>
                  <a:pt x="2467214" y="64491"/>
                  <a:pt x="2582583" y="38317"/>
                </a:cubicBezTo>
                <a:cubicBezTo>
                  <a:pt x="2715206" y="9602"/>
                  <a:pt x="2851717" y="3465"/>
                  <a:pt x="2986373" y="20148"/>
                </a:cubicBezTo>
                <a:cubicBezTo>
                  <a:pt x="3109493" y="33870"/>
                  <a:pt x="3233247" y="48736"/>
                  <a:pt x="3356620" y="37682"/>
                </a:cubicBezTo>
                <a:cubicBezTo>
                  <a:pt x="3551528" y="20148"/>
                  <a:pt x="3746180" y="35395"/>
                  <a:pt x="3941087" y="40096"/>
                </a:cubicBezTo>
                <a:cubicBezTo>
                  <a:pt x="4005887" y="41621"/>
                  <a:pt x="4071068" y="54962"/>
                  <a:pt x="4135486" y="43018"/>
                </a:cubicBezTo>
                <a:cubicBezTo>
                  <a:pt x="4237006" y="24214"/>
                  <a:pt x="4337382" y="31456"/>
                  <a:pt x="4439028" y="42002"/>
                </a:cubicBezTo>
                <a:cubicBezTo>
                  <a:pt x="4633681" y="62332"/>
                  <a:pt x="4828207" y="72115"/>
                  <a:pt x="5021970" y="33997"/>
                </a:cubicBezTo>
                <a:cubicBezTo>
                  <a:pt x="5082069" y="22054"/>
                  <a:pt x="5141786" y="15193"/>
                  <a:pt x="5202902" y="31202"/>
                </a:cubicBezTo>
                <a:cubicBezTo>
                  <a:pt x="5229888" y="37364"/>
                  <a:pt x="5257981" y="36844"/>
                  <a:pt x="5284727" y="29678"/>
                </a:cubicBezTo>
                <a:cubicBezTo>
                  <a:pt x="5374023" y="9971"/>
                  <a:pt x="5466013" y="5676"/>
                  <a:pt x="5556757" y="16972"/>
                </a:cubicBezTo>
                <a:cubicBezTo>
                  <a:pt x="5631597" y="24214"/>
                  <a:pt x="5706686" y="29296"/>
                  <a:pt x="5781523" y="36920"/>
                </a:cubicBezTo>
                <a:cubicBezTo>
                  <a:pt x="5814812" y="40350"/>
                  <a:pt x="5848485" y="27645"/>
                  <a:pt x="5881264" y="39334"/>
                </a:cubicBezTo>
                <a:cubicBezTo>
                  <a:pt x="5953687" y="65254"/>
                  <a:pt x="6027889" y="62585"/>
                  <a:pt x="6101074" y="48101"/>
                </a:cubicBezTo>
                <a:cubicBezTo>
                  <a:pt x="6253468" y="16133"/>
                  <a:pt x="6410016" y="8916"/>
                  <a:pt x="6564709" y="26755"/>
                </a:cubicBezTo>
                <a:cubicBezTo>
                  <a:pt x="6628873" y="35141"/>
                  <a:pt x="6693292" y="47847"/>
                  <a:pt x="6758599" y="35141"/>
                </a:cubicBezTo>
                <a:cubicBezTo>
                  <a:pt x="6764749" y="34048"/>
                  <a:pt x="6770937" y="36818"/>
                  <a:pt x="6774228" y="42129"/>
                </a:cubicBezTo>
                <a:cubicBezTo>
                  <a:pt x="6806500" y="81517"/>
                  <a:pt x="6848429" y="80246"/>
                  <a:pt x="6891248" y="67541"/>
                </a:cubicBezTo>
                <a:cubicBezTo>
                  <a:pt x="6919353" y="58837"/>
                  <a:pt x="6946899" y="48406"/>
                  <a:pt x="6973708" y="36284"/>
                </a:cubicBezTo>
                <a:cubicBezTo>
                  <a:pt x="7020644" y="16819"/>
                  <a:pt x="7070501" y="5308"/>
                  <a:pt x="7121223" y="2233"/>
                </a:cubicBezTo>
                <a:cubicBezTo>
                  <a:pt x="7154926" y="-372"/>
                  <a:pt x="7188437" y="-522"/>
                  <a:pt x="7221828" y="879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78603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Rectangle 6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193" name="Rectangle 192">
            <a:extLst>
              <a:ext uri="{FF2B5EF4-FFF2-40B4-BE49-F238E27FC236}">
                <a16:creationId xmlns:a16="http://schemas.microsoft.com/office/drawing/2014/main" id="{20B67C63-21CE-4DD4-B07B-F0EA5AC8F0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3E14F0F-8D83-4899-8275-26A534CE20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795528"/>
            <a:ext cx="10908792" cy="106984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000"/>
              <a:t>China (westen)</a:t>
            </a:r>
          </a:p>
        </p:txBody>
      </p:sp>
      <p:pic>
        <p:nvPicPr>
          <p:cNvPr id="5122" name="Picture 2" descr="Gobi woestijn | Unieke reviews &amp; tips | 27Vakantiedagen">
            <a:extLst>
              <a:ext uri="{FF2B5EF4-FFF2-40B4-BE49-F238E27FC236}">
                <a16:creationId xmlns:a16="http://schemas.microsoft.com/office/drawing/2014/main" id="{BC8D5DEE-9C03-4687-A00A-598CB44F3AE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90"/>
          <a:stretch/>
        </p:blipFill>
        <p:spPr bwMode="auto">
          <a:xfrm>
            <a:off x="20" y="2363373"/>
            <a:ext cx="12191980" cy="4494630"/>
          </a:xfrm>
          <a:custGeom>
            <a:avLst/>
            <a:gdLst/>
            <a:ahLst/>
            <a:cxnLst/>
            <a:rect l="l" t="t" r="r" b="b"/>
            <a:pathLst>
              <a:path w="12192000" h="4206245">
                <a:moveTo>
                  <a:pt x="7221828" y="879"/>
                </a:moveTo>
                <a:cubicBezTo>
                  <a:pt x="7321999" y="5084"/>
                  <a:pt x="7421080" y="23261"/>
                  <a:pt x="7520947" y="31075"/>
                </a:cubicBezTo>
                <a:cubicBezTo>
                  <a:pt x="7615987" y="38571"/>
                  <a:pt x="7711026" y="49499"/>
                  <a:pt x="7806574" y="34506"/>
                </a:cubicBezTo>
                <a:cubicBezTo>
                  <a:pt x="7900292" y="21762"/>
                  <a:pt x="7995077" y="18776"/>
                  <a:pt x="8089405" y="25612"/>
                </a:cubicBezTo>
                <a:cubicBezTo>
                  <a:pt x="8193720" y="30821"/>
                  <a:pt x="8297780" y="48101"/>
                  <a:pt x="8402730" y="33616"/>
                </a:cubicBezTo>
                <a:cubicBezTo>
                  <a:pt x="8415956" y="32269"/>
                  <a:pt x="8429310" y="34010"/>
                  <a:pt x="8441737" y="38699"/>
                </a:cubicBezTo>
                <a:cubicBezTo>
                  <a:pt x="8482535" y="52255"/>
                  <a:pt x="8526485" y="53094"/>
                  <a:pt x="8567778" y="41113"/>
                </a:cubicBezTo>
                <a:cubicBezTo>
                  <a:pt x="8619999" y="27213"/>
                  <a:pt x="8674837" y="26297"/>
                  <a:pt x="8727490" y="38445"/>
                </a:cubicBezTo>
                <a:cubicBezTo>
                  <a:pt x="8805758" y="55470"/>
                  <a:pt x="8884280" y="72242"/>
                  <a:pt x="8965724" y="58266"/>
                </a:cubicBezTo>
                <a:cubicBezTo>
                  <a:pt x="9013117" y="50261"/>
                  <a:pt x="9057079" y="30821"/>
                  <a:pt x="9103836" y="21673"/>
                </a:cubicBezTo>
                <a:cubicBezTo>
                  <a:pt x="9238517" y="-4628"/>
                  <a:pt x="9374470" y="3249"/>
                  <a:pt x="9510422" y="12143"/>
                </a:cubicBezTo>
                <a:cubicBezTo>
                  <a:pt x="9643198" y="20910"/>
                  <a:pt x="9775338" y="38952"/>
                  <a:pt x="9908876" y="36284"/>
                </a:cubicBezTo>
                <a:cubicBezTo>
                  <a:pt x="9937311" y="36500"/>
                  <a:pt x="9965684" y="38876"/>
                  <a:pt x="9993750" y="43400"/>
                </a:cubicBezTo>
                <a:cubicBezTo>
                  <a:pt x="10097938" y="57122"/>
                  <a:pt x="10202634" y="70082"/>
                  <a:pt x="10305678" y="42383"/>
                </a:cubicBezTo>
                <a:cubicBezTo>
                  <a:pt x="10398062" y="17340"/>
                  <a:pt x="10494461" y="10695"/>
                  <a:pt x="10589399" y="22816"/>
                </a:cubicBezTo>
                <a:cubicBezTo>
                  <a:pt x="10714411" y="39194"/>
                  <a:pt x="10840770" y="42777"/>
                  <a:pt x="10966507" y="33489"/>
                </a:cubicBezTo>
                <a:cubicBezTo>
                  <a:pt x="11005971" y="29563"/>
                  <a:pt x="11045651" y="28153"/>
                  <a:pt x="11085306" y="29296"/>
                </a:cubicBezTo>
                <a:cubicBezTo>
                  <a:pt x="11374490" y="42510"/>
                  <a:pt x="11664564" y="25103"/>
                  <a:pt x="11953240" y="55851"/>
                </a:cubicBezTo>
                <a:cubicBezTo>
                  <a:pt x="11998873" y="61232"/>
                  <a:pt x="12044817" y="61626"/>
                  <a:pt x="12090273" y="57111"/>
                </a:cubicBezTo>
                <a:lnTo>
                  <a:pt x="12192000" y="35723"/>
                </a:lnTo>
                <a:lnTo>
                  <a:pt x="12192000" y="4206245"/>
                </a:lnTo>
                <a:lnTo>
                  <a:pt x="0" y="4206245"/>
                </a:lnTo>
                <a:lnTo>
                  <a:pt x="0" y="36060"/>
                </a:lnTo>
                <a:lnTo>
                  <a:pt x="6227" y="34760"/>
                </a:lnTo>
                <a:cubicBezTo>
                  <a:pt x="22764" y="29906"/>
                  <a:pt x="39831" y="27085"/>
                  <a:pt x="57050" y="26374"/>
                </a:cubicBezTo>
                <a:cubicBezTo>
                  <a:pt x="189699" y="9729"/>
                  <a:pt x="322475" y="14176"/>
                  <a:pt x="455759" y="19640"/>
                </a:cubicBezTo>
                <a:cubicBezTo>
                  <a:pt x="687894" y="29042"/>
                  <a:pt x="920283" y="39969"/>
                  <a:pt x="1152799" y="36666"/>
                </a:cubicBezTo>
                <a:cubicBezTo>
                  <a:pt x="1388746" y="33235"/>
                  <a:pt x="1624184" y="40478"/>
                  <a:pt x="1859877" y="50007"/>
                </a:cubicBezTo>
                <a:cubicBezTo>
                  <a:pt x="1963175" y="53946"/>
                  <a:pt x="2067109" y="57884"/>
                  <a:pt x="2168755" y="28534"/>
                </a:cubicBezTo>
                <a:cubicBezTo>
                  <a:pt x="2191727" y="23159"/>
                  <a:pt x="2215678" y="23680"/>
                  <a:pt x="2238383" y="30059"/>
                </a:cubicBezTo>
                <a:cubicBezTo>
                  <a:pt x="2352481" y="56614"/>
                  <a:pt x="2467214" y="64491"/>
                  <a:pt x="2582583" y="38317"/>
                </a:cubicBezTo>
                <a:cubicBezTo>
                  <a:pt x="2715206" y="9602"/>
                  <a:pt x="2851717" y="3465"/>
                  <a:pt x="2986373" y="20148"/>
                </a:cubicBezTo>
                <a:cubicBezTo>
                  <a:pt x="3109493" y="33870"/>
                  <a:pt x="3233247" y="48736"/>
                  <a:pt x="3356620" y="37682"/>
                </a:cubicBezTo>
                <a:cubicBezTo>
                  <a:pt x="3551528" y="20148"/>
                  <a:pt x="3746180" y="35395"/>
                  <a:pt x="3941087" y="40096"/>
                </a:cubicBezTo>
                <a:cubicBezTo>
                  <a:pt x="4005887" y="41621"/>
                  <a:pt x="4071068" y="54962"/>
                  <a:pt x="4135486" y="43018"/>
                </a:cubicBezTo>
                <a:cubicBezTo>
                  <a:pt x="4237006" y="24214"/>
                  <a:pt x="4337382" y="31456"/>
                  <a:pt x="4439028" y="42002"/>
                </a:cubicBezTo>
                <a:cubicBezTo>
                  <a:pt x="4633681" y="62332"/>
                  <a:pt x="4828207" y="72115"/>
                  <a:pt x="5021970" y="33997"/>
                </a:cubicBezTo>
                <a:cubicBezTo>
                  <a:pt x="5082069" y="22054"/>
                  <a:pt x="5141786" y="15193"/>
                  <a:pt x="5202902" y="31202"/>
                </a:cubicBezTo>
                <a:cubicBezTo>
                  <a:pt x="5229888" y="37364"/>
                  <a:pt x="5257981" y="36844"/>
                  <a:pt x="5284727" y="29678"/>
                </a:cubicBezTo>
                <a:cubicBezTo>
                  <a:pt x="5374023" y="9971"/>
                  <a:pt x="5466013" y="5676"/>
                  <a:pt x="5556757" y="16972"/>
                </a:cubicBezTo>
                <a:cubicBezTo>
                  <a:pt x="5631597" y="24214"/>
                  <a:pt x="5706686" y="29296"/>
                  <a:pt x="5781523" y="36920"/>
                </a:cubicBezTo>
                <a:cubicBezTo>
                  <a:pt x="5814812" y="40350"/>
                  <a:pt x="5848485" y="27645"/>
                  <a:pt x="5881264" y="39334"/>
                </a:cubicBezTo>
                <a:cubicBezTo>
                  <a:pt x="5953687" y="65254"/>
                  <a:pt x="6027889" y="62585"/>
                  <a:pt x="6101074" y="48101"/>
                </a:cubicBezTo>
                <a:cubicBezTo>
                  <a:pt x="6253468" y="16133"/>
                  <a:pt x="6410016" y="8916"/>
                  <a:pt x="6564709" y="26755"/>
                </a:cubicBezTo>
                <a:cubicBezTo>
                  <a:pt x="6628873" y="35141"/>
                  <a:pt x="6693292" y="47847"/>
                  <a:pt x="6758599" y="35141"/>
                </a:cubicBezTo>
                <a:cubicBezTo>
                  <a:pt x="6764749" y="34048"/>
                  <a:pt x="6770937" y="36818"/>
                  <a:pt x="6774228" y="42129"/>
                </a:cubicBezTo>
                <a:cubicBezTo>
                  <a:pt x="6806500" y="81517"/>
                  <a:pt x="6848429" y="80246"/>
                  <a:pt x="6891248" y="67541"/>
                </a:cubicBezTo>
                <a:cubicBezTo>
                  <a:pt x="6919353" y="58837"/>
                  <a:pt x="6946899" y="48406"/>
                  <a:pt x="6973708" y="36284"/>
                </a:cubicBezTo>
                <a:cubicBezTo>
                  <a:pt x="7020644" y="16819"/>
                  <a:pt x="7070501" y="5308"/>
                  <a:pt x="7121223" y="2233"/>
                </a:cubicBezTo>
                <a:cubicBezTo>
                  <a:pt x="7154926" y="-372"/>
                  <a:pt x="7188437" y="-522"/>
                  <a:pt x="7221828" y="879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6EFCC9D1-0772-465C-91D2-A46AD81B0B82}"/>
              </a:ext>
            </a:extLst>
          </p:cNvPr>
          <p:cNvSpPr txBox="1"/>
          <p:nvPr/>
        </p:nvSpPr>
        <p:spPr>
          <a:xfrm>
            <a:off x="112541" y="1717039"/>
            <a:ext cx="25181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b="1" dirty="0"/>
              <a:t>Gobi woestijn</a:t>
            </a:r>
          </a:p>
        </p:txBody>
      </p:sp>
    </p:spTree>
    <p:extLst>
      <p:ext uri="{BB962C8B-B14F-4D97-AF65-F5344CB8AC3E}">
        <p14:creationId xmlns:p14="http://schemas.microsoft.com/office/powerpoint/2010/main" val="39087613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Rectangle 6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112" name="Rectangle 103">
            <a:extLst>
              <a:ext uri="{FF2B5EF4-FFF2-40B4-BE49-F238E27FC236}">
                <a16:creationId xmlns:a16="http://schemas.microsoft.com/office/drawing/2014/main" id="{DA21A4AC-5300-4176-B2FB-67830A3807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B1BFDD3-2E8C-460F-9822-7E4469E17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795528"/>
            <a:ext cx="10908792" cy="106984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000" dirty="0"/>
              <a:t>Tibet </a:t>
            </a:r>
            <a:r>
              <a:rPr lang="en-US" sz="6000" dirty="0" err="1"/>
              <a:t>ruige</a:t>
            </a:r>
            <a:r>
              <a:rPr lang="en-US" sz="6000" dirty="0"/>
              <a:t> </a:t>
            </a:r>
            <a:r>
              <a:rPr lang="en-US" sz="6000" dirty="0" err="1"/>
              <a:t>bergen</a:t>
            </a:r>
            <a:endParaRPr lang="en-US" sz="6000" dirty="0"/>
          </a:p>
        </p:txBody>
      </p:sp>
      <p:pic>
        <p:nvPicPr>
          <p:cNvPr id="7" name="Tijdelijke aanduiding voor inhoud 4" descr="Afbeelding met lucht, buiten, gras, zoogdier&#10;&#10;Automatisch gegenereerde beschrijving">
            <a:extLst>
              <a:ext uri="{FF2B5EF4-FFF2-40B4-BE49-F238E27FC236}">
                <a16:creationId xmlns:a16="http://schemas.microsoft.com/office/drawing/2014/main" id="{DD0F9273-930F-4F24-B9B4-40EA924618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4476" r="6033" b="1"/>
          <a:stretch/>
        </p:blipFill>
        <p:spPr>
          <a:xfrm>
            <a:off x="20" y="2665139"/>
            <a:ext cx="6005355" cy="4192863"/>
          </a:xfrm>
          <a:custGeom>
            <a:avLst/>
            <a:gdLst/>
            <a:ahLst/>
            <a:cxnLst/>
            <a:rect l="l" t="t" r="r" b="b"/>
            <a:pathLst>
              <a:path w="6005375" h="4192863">
                <a:moveTo>
                  <a:pt x="5424937" y="874"/>
                </a:moveTo>
                <a:cubicBezTo>
                  <a:pt x="5470440" y="-1251"/>
                  <a:pt x="5516123" y="499"/>
                  <a:pt x="5561495" y="6147"/>
                </a:cubicBezTo>
                <a:cubicBezTo>
                  <a:pt x="5636334" y="13389"/>
                  <a:pt x="5711424" y="18471"/>
                  <a:pt x="5786261" y="26095"/>
                </a:cubicBezTo>
                <a:cubicBezTo>
                  <a:pt x="5819550" y="29525"/>
                  <a:pt x="5853222" y="16820"/>
                  <a:pt x="5886002" y="28509"/>
                </a:cubicBezTo>
                <a:cubicBezTo>
                  <a:pt x="5922214" y="41469"/>
                  <a:pt x="5958870" y="47282"/>
                  <a:pt x="5995622" y="48044"/>
                </a:cubicBezTo>
                <a:lnTo>
                  <a:pt x="5998366" y="47926"/>
                </a:lnTo>
                <a:lnTo>
                  <a:pt x="5995171" y="398504"/>
                </a:lnTo>
                <a:cubicBezTo>
                  <a:pt x="5993433" y="528663"/>
                  <a:pt x="5993035" y="658806"/>
                  <a:pt x="5999656" y="788917"/>
                </a:cubicBezTo>
                <a:cubicBezTo>
                  <a:pt x="6009855" y="990282"/>
                  <a:pt x="6003364" y="1191519"/>
                  <a:pt x="5999656" y="1392757"/>
                </a:cubicBezTo>
                <a:cubicBezTo>
                  <a:pt x="5992506" y="1778706"/>
                  <a:pt x="6003364" y="2164146"/>
                  <a:pt x="5998730" y="2549586"/>
                </a:cubicBezTo>
                <a:cubicBezTo>
                  <a:pt x="5996744" y="2720440"/>
                  <a:pt x="5998994" y="2891040"/>
                  <a:pt x="6003364" y="3061895"/>
                </a:cubicBezTo>
                <a:cubicBezTo>
                  <a:pt x="6009720" y="3305846"/>
                  <a:pt x="5999922" y="3549924"/>
                  <a:pt x="5989196" y="3793749"/>
                </a:cubicBezTo>
                <a:cubicBezTo>
                  <a:pt x="5985594" y="3860794"/>
                  <a:pt x="5984646" y="3927918"/>
                  <a:pt x="5986348" y="3994981"/>
                </a:cubicBezTo>
                <a:lnTo>
                  <a:pt x="5999199" y="4192863"/>
                </a:lnTo>
                <a:lnTo>
                  <a:pt x="0" y="4192863"/>
                </a:lnTo>
                <a:lnTo>
                  <a:pt x="0" y="26225"/>
                </a:lnTo>
                <a:lnTo>
                  <a:pt x="10965" y="23935"/>
                </a:lnTo>
                <a:cubicBezTo>
                  <a:pt x="27502" y="19081"/>
                  <a:pt x="44569" y="16260"/>
                  <a:pt x="61788" y="15549"/>
                </a:cubicBezTo>
                <a:cubicBezTo>
                  <a:pt x="194437" y="-1096"/>
                  <a:pt x="327213" y="3351"/>
                  <a:pt x="460497" y="8815"/>
                </a:cubicBezTo>
                <a:cubicBezTo>
                  <a:pt x="692632" y="18217"/>
                  <a:pt x="925021" y="29144"/>
                  <a:pt x="1157537" y="25841"/>
                </a:cubicBezTo>
                <a:cubicBezTo>
                  <a:pt x="1393484" y="22410"/>
                  <a:pt x="1628922" y="29653"/>
                  <a:pt x="1864615" y="39182"/>
                </a:cubicBezTo>
                <a:cubicBezTo>
                  <a:pt x="1967913" y="43121"/>
                  <a:pt x="2071847" y="47059"/>
                  <a:pt x="2173493" y="17709"/>
                </a:cubicBezTo>
                <a:cubicBezTo>
                  <a:pt x="2196465" y="12334"/>
                  <a:pt x="2220416" y="12855"/>
                  <a:pt x="2243121" y="19234"/>
                </a:cubicBezTo>
                <a:cubicBezTo>
                  <a:pt x="2357219" y="45789"/>
                  <a:pt x="2471952" y="53666"/>
                  <a:pt x="2587321" y="27492"/>
                </a:cubicBezTo>
                <a:cubicBezTo>
                  <a:pt x="2719944" y="-1223"/>
                  <a:pt x="2856455" y="-7360"/>
                  <a:pt x="2991111" y="9323"/>
                </a:cubicBezTo>
                <a:cubicBezTo>
                  <a:pt x="3114231" y="23045"/>
                  <a:pt x="3237985" y="37911"/>
                  <a:pt x="3361358" y="26857"/>
                </a:cubicBezTo>
                <a:cubicBezTo>
                  <a:pt x="3556266" y="9323"/>
                  <a:pt x="3750918" y="24570"/>
                  <a:pt x="3945825" y="29271"/>
                </a:cubicBezTo>
                <a:cubicBezTo>
                  <a:pt x="4010625" y="30796"/>
                  <a:pt x="4075806" y="44137"/>
                  <a:pt x="4140224" y="32193"/>
                </a:cubicBezTo>
                <a:cubicBezTo>
                  <a:pt x="4241744" y="13389"/>
                  <a:pt x="4342120" y="20631"/>
                  <a:pt x="4443766" y="31177"/>
                </a:cubicBezTo>
                <a:cubicBezTo>
                  <a:pt x="4638419" y="51507"/>
                  <a:pt x="4832945" y="61290"/>
                  <a:pt x="5026708" y="23172"/>
                </a:cubicBezTo>
                <a:cubicBezTo>
                  <a:pt x="5086807" y="11229"/>
                  <a:pt x="5146524" y="4368"/>
                  <a:pt x="5207640" y="20377"/>
                </a:cubicBezTo>
                <a:cubicBezTo>
                  <a:pt x="5234626" y="26539"/>
                  <a:pt x="5262719" y="26019"/>
                  <a:pt x="5289465" y="18853"/>
                </a:cubicBezTo>
                <a:cubicBezTo>
                  <a:pt x="5334113" y="9000"/>
                  <a:pt x="5379435" y="2999"/>
                  <a:pt x="5424937" y="874"/>
                </a:cubicBezTo>
                <a:close/>
              </a:path>
            </a:pathLst>
          </a:custGeom>
        </p:spPr>
      </p:pic>
      <p:pic>
        <p:nvPicPr>
          <p:cNvPr id="8" name="Afbeelding 7" descr="Afbeelding met berg, lucht, buiten, natuur&#10;&#10;Automatisch gegenereerde beschrijving">
            <a:extLst>
              <a:ext uri="{FF2B5EF4-FFF2-40B4-BE49-F238E27FC236}">
                <a16:creationId xmlns:a16="http://schemas.microsoft.com/office/drawing/2014/main" id="{0D14F541-C24E-44A1-BE49-001D6307A3B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258" r="16435" b="-2"/>
          <a:stretch/>
        </p:blipFill>
        <p:spPr>
          <a:xfrm>
            <a:off x="6185051" y="2654313"/>
            <a:ext cx="6006951" cy="4203687"/>
          </a:xfrm>
          <a:custGeom>
            <a:avLst/>
            <a:gdLst/>
            <a:ahLst/>
            <a:cxnLst/>
            <a:rect l="l" t="t" r="r" b="b"/>
            <a:pathLst>
              <a:path w="6006951" h="4203687">
                <a:moveTo>
                  <a:pt x="1041516" y="879"/>
                </a:moveTo>
                <a:cubicBezTo>
                  <a:pt x="1141687" y="5084"/>
                  <a:pt x="1240768" y="23261"/>
                  <a:pt x="1340635" y="31075"/>
                </a:cubicBezTo>
                <a:cubicBezTo>
                  <a:pt x="1435675" y="38571"/>
                  <a:pt x="1530714" y="49499"/>
                  <a:pt x="1626262" y="34506"/>
                </a:cubicBezTo>
                <a:cubicBezTo>
                  <a:pt x="1719980" y="21762"/>
                  <a:pt x="1814765" y="18776"/>
                  <a:pt x="1909093" y="25612"/>
                </a:cubicBezTo>
                <a:cubicBezTo>
                  <a:pt x="2013408" y="30821"/>
                  <a:pt x="2117468" y="48101"/>
                  <a:pt x="2222418" y="33616"/>
                </a:cubicBezTo>
                <a:cubicBezTo>
                  <a:pt x="2235644" y="32269"/>
                  <a:pt x="2248998" y="34010"/>
                  <a:pt x="2261425" y="38699"/>
                </a:cubicBezTo>
                <a:cubicBezTo>
                  <a:pt x="2302223" y="52255"/>
                  <a:pt x="2346173" y="53094"/>
                  <a:pt x="2387466" y="41113"/>
                </a:cubicBezTo>
                <a:cubicBezTo>
                  <a:pt x="2439687" y="27213"/>
                  <a:pt x="2494525" y="26297"/>
                  <a:pt x="2547178" y="38445"/>
                </a:cubicBezTo>
                <a:cubicBezTo>
                  <a:pt x="2625446" y="55470"/>
                  <a:pt x="2703968" y="72242"/>
                  <a:pt x="2785412" y="58266"/>
                </a:cubicBezTo>
                <a:cubicBezTo>
                  <a:pt x="2832805" y="50261"/>
                  <a:pt x="2876767" y="30821"/>
                  <a:pt x="2923524" y="21673"/>
                </a:cubicBezTo>
                <a:cubicBezTo>
                  <a:pt x="3058205" y="-4628"/>
                  <a:pt x="3194158" y="3249"/>
                  <a:pt x="3330110" y="12143"/>
                </a:cubicBezTo>
                <a:cubicBezTo>
                  <a:pt x="3462886" y="20910"/>
                  <a:pt x="3595026" y="38952"/>
                  <a:pt x="3728564" y="36284"/>
                </a:cubicBezTo>
                <a:cubicBezTo>
                  <a:pt x="3756999" y="36500"/>
                  <a:pt x="3785372" y="38876"/>
                  <a:pt x="3813438" y="43400"/>
                </a:cubicBezTo>
                <a:cubicBezTo>
                  <a:pt x="3917626" y="57122"/>
                  <a:pt x="4022322" y="70082"/>
                  <a:pt x="4125366" y="42383"/>
                </a:cubicBezTo>
                <a:cubicBezTo>
                  <a:pt x="4217750" y="17340"/>
                  <a:pt x="4314149" y="10695"/>
                  <a:pt x="4409087" y="22816"/>
                </a:cubicBezTo>
                <a:cubicBezTo>
                  <a:pt x="4534099" y="39194"/>
                  <a:pt x="4660458" y="42777"/>
                  <a:pt x="4786195" y="33489"/>
                </a:cubicBezTo>
                <a:cubicBezTo>
                  <a:pt x="4825659" y="29563"/>
                  <a:pt x="4865339" y="28153"/>
                  <a:pt x="4904994" y="29296"/>
                </a:cubicBezTo>
                <a:cubicBezTo>
                  <a:pt x="5194178" y="42510"/>
                  <a:pt x="5484252" y="25103"/>
                  <a:pt x="5772928" y="55851"/>
                </a:cubicBezTo>
                <a:cubicBezTo>
                  <a:pt x="5818560" y="61232"/>
                  <a:pt x="5864504" y="61626"/>
                  <a:pt x="5909961" y="57111"/>
                </a:cubicBezTo>
                <a:lnTo>
                  <a:pt x="6006951" y="36719"/>
                </a:lnTo>
                <a:lnTo>
                  <a:pt x="6006951" y="4203687"/>
                </a:lnTo>
                <a:lnTo>
                  <a:pt x="11720" y="4203687"/>
                </a:lnTo>
                <a:lnTo>
                  <a:pt x="11786" y="4203489"/>
                </a:lnTo>
                <a:cubicBezTo>
                  <a:pt x="27809" y="3962716"/>
                  <a:pt x="39197" y="3721434"/>
                  <a:pt x="15626" y="3481297"/>
                </a:cubicBezTo>
                <a:cubicBezTo>
                  <a:pt x="-847" y="3334800"/>
                  <a:pt x="-4304" y="3187234"/>
                  <a:pt x="5296" y="3040178"/>
                </a:cubicBezTo>
                <a:cubicBezTo>
                  <a:pt x="11786" y="2956021"/>
                  <a:pt x="18539" y="2871864"/>
                  <a:pt x="22776" y="2787582"/>
                </a:cubicBezTo>
                <a:cubicBezTo>
                  <a:pt x="28180" y="2667690"/>
                  <a:pt x="25173" y="2547584"/>
                  <a:pt x="13771" y="2428074"/>
                </a:cubicBezTo>
                <a:cubicBezTo>
                  <a:pt x="4237" y="2336939"/>
                  <a:pt x="3177" y="2245180"/>
                  <a:pt x="10593" y="2153867"/>
                </a:cubicBezTo>
                <a:cubicBezTo>
                  <a:pt x="25690" y="1998396"/>
                  <a:pt x="9931" y="1842923"/>
                  <a:pt x="5032" y="1687576"/>
                </a:cubicBezTo>
                <a:cubicBezTo>
                  <a:pt x="-3577" y="1401802"/>
                  <a:pt x="20393" y="1116155"/>
                  <a:pt x="9666" y="830380"/>
                </a:cubicBezTo>
                <a:cubicBezTo>
                  <a:pt x="3841" y="689018"/>
                  <a:pt x="16420" y="547783"/>
                  <a:pt x="9666" y="406421"/>
                </a:cubicBezTo>
                <a:cubicBezTo>
                  <a:pt x="4105" y="305866"/>
                  <a:pt x="397" y="205310"/>
                  <a:pt x="4105" y="104628"/>
                </a:cubicBezTo>
                <a:lnTo>
                  <a:pt x="8821" y="33297"/>
                </a:lnTo>
                <a:lnTo>
                  <a:pt x="35743" y="28771"/>
                </a:lnTo>
                <a:cubicBezTo>
                  <a:pt x="151314" y="14091"/>
                  <a:pt x="268377" y="13376"/>
                  <a:pt x="384397" y="26755"/>
                </a:cubicBezTo>
                <a:cubicBezTo>
                  <a:pt x="448561" y="35141"/>
                  <a:pt x="512980" y="47847"/>
                  <a:pt x="578287" y="35141"/>
                </a:cubicBezTo>
                <a:cubicBezTo>
                  <a:pt x="584437" y="34048"/>
                  <a:pt x="590625" y="36818"/>
                  <a:pt x="593916" y="42129"/>
                </a:cubicBezTo>
                <a:cubicBezTo>
                  <a:pt x="626188" y="81517"/>
                  <a:pt x="668117" y="80246"/>
                  <a:pt x="710936" y="67541"/>
                </a:cubicBezTo>
                <a:cubicBezTo>
                  <a:pt x="739041" y="58837"/>
                  <a:pt x="766587" y="48406"/>
                  <a:pt x="793396" y="36284"/>
                </a:cubicBezTo>
                <a:cubicBezTo>
                  <a:pt x="840332" y="16819"/>
                  <a:pt x="890189" y="5308"/>
                  <a:pt x="940911" y="2233"/>
                </a:cubicBezTo>
                <a:cubicBezTo>
                  <a:pt x="974613" y="-372"/>
                  <a:pt x="1008125" y="-522"/>
                  <a:pt x="1041516" y="879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90541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0" name="Rectangle 6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7181" name="Rectangle 81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1A31280-CC98-46BB-A9DD-2B0A6073E2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500"/>
              <a:t>Hoogvlakten van Qinghai </a:t>
            </a:r>
          </a:p>
        </p:txBody>
      </p:sp>
      <p:sp>
        <p:nvSpPr>
          <p:cNvPr id="7182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27432"/>
          </a:xfrm>
          <a:custGeom>
            <a:avLst/>
            <a:gdLst>
              <a:gd name="connsiteX0" fmla="*/ 0 w 3255095"/>
              <a:gd name="connsiteY0" fmla="*/ 0 h 27432"/>
              <a:gd name="connsiteX1" fmla="*/ 618468 w 3255095"/>
              <a:gd name="connsiteY1" fmla="*/ 0 h 27432"/>
              <a:gd name="connsiteX2" fmla="*/ 1269487 w 3255095"/>
              <a:gd name="connsiteY2" fmla="*/ 0 h 27432"/>
              <a:gd name="connsiteX3" fmla="*/ 1953057 w 3255095"/>
              <a:gd name="connsiteY3" fmla="*/ 0 h 27432"/>
              <a:gd name="connsiteX4" fmla="*/ 2636627 w 3255095"/>
              <a:gd name="connsiteY4" fmla="*/ 0 h 27432"/>
              <a:gd name="connsiteX5" fmla="*/ 3255095 w 3255095"/>
              <a:gd name="connsiteY5" fmla="*/ 0 h 27432"/>
              <a:gd name="connsiteX6" fmla="*/ 3255095 w 3255095"/>
              <a:gd name="connsiteY6" fmla="*/ 27432 h 27432"/>
              <a:gd name="connsiteX7" fmla="*/ 2538974 w 3255095"/>
              <a:gd name="connsiteY7" fmla="*/ 27432 h 27432"/>
              <a:gd name="connsiteX8" fmla="*/ 1822853 w 3255095"/>
              <a:gd name="connsiteY8" fmla="*/ 27432 h 27432"/>
              <a:gd name="connsiteX9" fmla="*/ 1171834 w 3255095"/>
              <a:gd name="connsiteY9" fmla="*/ 27432 h 27432"/>
              <a:gd name="connsiteX10" fmla="*/ 0 w 3255095"/>
              <a:gd name="connsiteY10" fmla="*/ 27432 h 27432"/>
              <a:gd name="connsiteX11" fmla="*/ 0 w 3255095"/>
              <a:gd name="connsiteY11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27432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3929" y="7395"/>
                  <a:pt x="3255140" y="21864"/>
                  <a:pt x="3255095" y="27432"/>
                </a:cubicBezTo>
                <a:cubicBezTo>
                  <a:pt x="3088545" y="32347"/>
                  <a:pt x="2687475" y="16563"/>
                  <a:pt x="2538974" y="27432"/>
                </a:cubicBezTo>
                <a:cubicBezTo>
                  <a:pt x="2390473" y="38301"/>
                  <a:pt x="2137381" y="185"/>
                  <a:pt x="1822853" y="27432"/>
                </a:cubicBezTo>
                <a:cubicBezTo>
                  <a:pt x="1508325" y="54679"/>
                  <a:pt x="1466437" y="29529"/>
                  <a:pt x="1171834" y="27432"/>
                </a:cubicBezTo>
                <a:cubicBezTo>
                  <a:pt x="877231" y="25335"/>
                  <a:pt x="561097" y="46787"/>
                  <a:pt x="0" y="27432"/>
                </a:cubicBezTo>
                <a:cubicBezTo>
                  <a:pt x="-503" y="20663"/>
                  <a:pt x="1168" y="5855"/>
                  <a:pt x="0" y="0"/>
                </a:cubicBezTo>
                <a:close/>
              </a:path>
              <a:path w="3255095" h="27432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5288" y="12649"/>
                  <a:pt x="3254107" y="17989"/>
                  <a:pt x="3255095" y="27432"/>
                </a:cubicBezTo>
                <a:cubicBezTo>
                  <a:pt x="3120743" y="25834"/>
                  <a:pt x="2759628" y="51606"/>
                  <a:pt x="2604076" y="27432"/>
                </a:cubicBezTo>
                <a:cubicBezTo>
                  <a:pt x="2448524" y="3258"/>
                  <a:pt x="2184336" y="28743"/>
                  <a:pt x="1887955" y="27432"/>
                </a:cubicBezTo>
                <a:cubicBezTo>
                  <a:pt x="1591574" y="26121"/>
                  <a:pt x="1548845" y="16014"/>
                  <a:pt x="1334589" y="27432"/>
                </a:cubicBezTo>
                <a:cubicBezTo>
                  <a:pt x="1120333" y="38850"/>
                  <a:pt x="996014" y="18806"/>
                  <a:pt x="683570" y="27432"/>
                </a:cubicBezTo>
                <a:cubicBezTo>
                  <a:pt x="371126" y="36058"/>
                  <a:pt x="198687" y="25311"/>
                  <a:pt x="0" y="27432"/>
                </a:cubicBezTo>
                <a:cubicBezTo>
                  <a:pt x="1300" y="19678"/>
                  <a:pt x="-86" y="12044"/>
                  <a:pt x="0" y="0"/>
                </a:cubicBezTo>
                <a:close/>
              </a:path>
            </a:pathLst>
          </a:custGeom>
          <a:solidFill>
            <a:srgbClr val="4A92E5"/>
          </a:solidFill>
          <a:ln w="38100" cap="rnd">
            <a:solidFill>
              <a:srgbClr val="4A92E5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Afbeelding 3" descr="Afbeelding met lucht, gras, berg, buiten&#10;&#10;Automatisch gegenereerde beschrijving">
            <a:extLst>
              <a:ext uri="{FF2B5EF4-FFF2-40B4-BE49-F238E27FC236}">
                <a16:creationId xmlns:a16="http://schemas.microsoft.com/office/drawing/2014/main" id="{C1520CB4-F974-41B1-8CCE-8D80AC89FA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296" y="709803"/>
            <a:ext cx="7214616" cy="541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791502"/>
      </p:ext>
    </p:extLst>
  </p:cSld>
  <p:clrMapOvr>
    <a:masterClrMapping/>
  </p:clrMapOvr>
</p:sld>
</file>

<file path=ppt/theme/theme1.xml><?xml version="1.0" encoding="utf-8"?>
<a:theme xmlns:a="http://schemas.openxmlformats.org/drawingml/2006/main" name="SketchyVTI">
  <a:themeElements>
    <a:clrScheme name="SketchyVTI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4650E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Custom 2">
      <a:majorFont>
        <a:latin typeface="Modern Love"/>
        <a:ea typeface=""/>
        <a:cs typeface=""/>
      </a:majorFont>
      <a:minorFont>
        <a:latin typeface="The Ha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yVTI" id="{A6D2C935-A6E4-4DD9-BCC5-5AE2504DB8EA}" vid="{F0754072-50B6-4C01-B911-67246C9F58D2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B78D3D45D328946A7A714BA41959DD6" ma:contentTypeVersion="2" ma:contentTypeDescription="Een nieuw document maken." ma:contentTypeScope="" ma:versionID="6a579de911c1d87af96d43b7cd21bd19">
  <xsd:schema xmlns:xsd="http://www.w3.org/2001/XMLSchema" xmlns:xs="http://www.w3.org/2001/XMLSchema" xmlns:p="http://schemas.microsoft.com/office/2006/metadata/properties" xmlns:ns2="65ed4ab6-2175-49b9-a56a-e16d6480a7da" targetNamespace="http://schemas.microsoft.com/office/2006/metadata/properties" ma:root="true" ma:fieldsID="7c6ad89cd811cadb700cdd4eee121a8b" ns2:_="">
    <xsd:import namespace="65ed4ab6-2175-49b9-a56a-e16d6480a7d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ed4ab6-2175-49b9-a56a-e16d6480a7d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B0342DE-392C-4FAA-A18F-84E827C8884C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CD399026-9968-44F8-A9B6-977FEC7B6D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5ed4ab6-2175-49b9-a56a-e16d6480a7d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08F7CEF-2513-4DFA-9E23-A76D1ECFC50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51</Words>
  <Application>Microsoft Office PowerPoint</Application>
  <PresentationFormat>Breedbeeld</PresentationFormat>
  <Paragraphs>18</Paragraphs>
  <Slides>14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14</vt:i4>
      </vt:variant>
    </vt:vector>
  </HeadingPairs>
  <TitlesOfParts>
    <vt:vector size="18" baseType="lpstr">
      <vt:lpstr>Arial</vt:lpstr>
      <vt:lpstr>Modern Love</vt:lpstr>
      <vt:lpstr>The Hand</vt:lpstr>
      <vt:lpstr>SketchyVTI</vt:lpstr>
      <vt:lpstr>Miljoenensteden</vt:lpstr>
      <vt:lpstr>Amsterdam - gebouwen</vt:lpstr>
      <vt:lpstr>Amsterdam – het water en de mensen</vt:lpstr>
      <vt:lpstr>Rotterdam – de haven</vt:lpstr>
      <vt:lpstr>Rotterdam – de flats en de koopgoot</vt:lpstr>
      <vt:lpstr>Nederland </vt:lpstr>
      <vt:lpstr>China (oosten)</vt:lpstr>
      <vt:lpstr>Shanghai </vt:lpstr>
      <vt:lpstr>Shanghai </vt:lpstr>
      <vt:lpstr>Hong Kong </vt:lpstr>
      <vt:lpstr>Haven van Tianjin </vt:lpstr>
      <vt:lpstr>China (westen)</vt:lpstr>
      <vt:lpstr>Tibet ruige bergen</vt:lpstr>
      <vt:lpstr>Hoogvlakten van Qinghai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Miljoenensteden</dc:title>
  <dc:creator>Gerritsen.Ineke</dc:creator>
  <cp:lastModifiedBy>Gerritsen.Ineke</cp:lastModifiedBy>
  <cp:revision>1</cp:revision>
  <dcterms:created xsi:type="dcterms:W3CDTF">2020-12-15T16:01:32Z</dcterms:created>
  <dcterms:modified xsi:type="dcterms:W3CDTF">2020-12-22T13:24:39Z</dcterms:modified>
</cp:coreProperties>
</file>