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96" r:id="rId4"/>
  </p:sldMasterIdLst>
  <p:sldIdLst>
    <p:sldId id="257" r:id="rId5"/>
    <p:sldId id="258" r:id="rId6"/>
    <p:sldId id="259" r:id="rId7"/>
    <p:sldId id="260" r:id="rId8"/>
    <p:sldId id="261" r:id="rId9"/>
    <p:sldId id="262" r:id="rId10"/>
    <p:sldId id="263" r:id="rId11"/>
    <p:sldId id="264" r:id="rId12"/>
    <p:sldId id="265" r:id="rId13"/>
    <p:sldId id="267" r:id="rId14"/>
    <p:sldId id="268" r:id="rId15"/>
    <p:sldId id="266" r:id="rId16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3145CC97-9275-4F40-A89D-A5E69EFBF28A}" v="5" dt="2020-12-22T13:17:50.057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43" d="100"/>
          <a:sy n="43" d="100"/>
        </p:scale>
        <p:origin x="48" y="65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viewProps" Target="viewProps.xml"/><Relationship Id="rId3" Type="http://schemas.openxmlformats.org/officeDocument/2006/relationships/customXml" Target="../customXml/item3.xml"/><Relationship Id="rId21" Type="http://schemas.microsoft.com/office/2016/11/relationships/changesInfo" Target="changesInfos/changesInfo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10" Type="http://schemas.openxmlformats.org/officeDocument/2006/relationships/slide" Target="slides/slide6.xml"/><Relationship Id="rId19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Gerritsen.Ineke" userId="6b62da30-699a-4152-9738-88a051250b68" providerId="ADAL" clId="{3145CC97-9275-4F40-A89D-A5E69EFBF28A}"/>
    <pc:docChg chg="undo custSel mod addSld delSld modSld">
      <pc:chgData name="Gerritsen.Ineke" userId="6b62da30-699a-4152-9738-88a051250b68" providerId="ADAL" clId="{3145CC97-9275-4F40-A89D-A5E69EFBF28A}" dt="2020-12-22T13:19:23.150" v="85" actId="2696"/>
      <pc:docMkLst>
        <pc:docMk/>
      </pc:docMkLst>
      <pc:sldChg chg="addSp delSp modSp mod">
        <pc:chgData name="Gerritsen.Ineke" userId="6b62da30-699a-4152-9738-88a051250b68" providerId="ADAL" clId="{3145CC97-9275-4F40-A89D-A5E69EFBF28A}" dt="2020-12-22T13:15:53.141" v="25" actId="1076"/>
        <pc:sldMkLst>
          <pc:docMk/>
          <pc:sldMk cId="217267119" sldId="265"/>
        </pc:sldMkLst>
        <pc:spChg chg="add mod">
          <ac:chgData name="Gerritsen.Ineke" userId="6b62da30-699a-4152-9738-88a051250b68" providerId="ADAL" clId="{3145CC97-9275-4F40-A89D-A5E69EFBF28A}" dt="2020-12-22T13:15:53.141" v="25" actId="1076"/>
          <ac:spMkLst>
            <pc:docMk/>
            <pc:sldMk cId="217267119" sldId="265"/>
            <ac:spMk id="5" creationId="{A759AF62-C7EC-4549-BAFC-548534758A6D}"/>
          </ac:spMkLst>
        </pc:spChg>
        <pc:spChg chg="del">
          <ac:chgData name="Gerritsen.Ineke" userId="6b62da30-699a-4152-9738-88a051250b68" providerId="ADAL" clId="{3145CC97-9275-4F40-A89D-A5E69EFBF28A}" dt="2020-12-22T13:14:58.048" v="4" actId="26606"/>
          <ac:spMkLst>
            <pc:docMk/>
            <pc:sldMk cId="217267119" sldId="265"/>
            <ac:spMk id="9" creationId="{65041AB2-A9B4-4D3F-B120-38E7860A8F1A}"/>
          </ac:spMkLst>
        </pc:spChg>
        <pc:spChg chg="add del">
          <ac:chgData name="Gerritsen.Ineke" userId="6b62da30-699a-4152-9738-88a051250b68" providerId="ADAL" clId="{3145CC97-9275-4F40-A89D-A5E69EFBF28A}" dt="2020-12-22T13:15:31.113" v="19" actId="26606"/>
          <ac:spMkLst>
            <pc:docMk/>
            <pc:sldMk cId="217267119" sldId="265"/>
            <ac:spMk id="14" creationId="{04BEF3F1-2817-4593-8575-BCF2AAB42CF6}"/>
          </ac:spMkLst>
        </pc:spChg>
        <pc:spChg chg="add del">
          <ac:chgData name="Gerritsen.Ineke" userId="6b62da30-699a-4152-9738-88a051250b68" providerId="ADAL" clId="{3145CC97-9275-4F40-A89D-A5E69EFBF28A}" dt="2020-12-22T13:15:31.113" v="19" actId="26606"/>
          <ac:spMkLst>
            <pc:docMk/>
            <pc:sldMk cId="217267119" sldId="265"/>
            <ac:spMk id="16" creationId="{1FF9A2C9-7772-4A25-A286-C89751B17DB3}"/>
          </ac:spMkLst>
        </pc:spChg>
        <pc:spChg chg="add del">
          <ac:chgData name="Gerritsen.Ineke" userId="6b62da30-699a-4152-9738-88a051250b68" providerId="ADAL" clId="{3145CC97-9275-4F40-A89D-A5E69EFBF28A}" dt="2020-12-22T13:15:44.682" v="23" actId="26606"/>
          <ac:spMkLst>
            <pc:docMk/>
            <pc:sldMk cId="217267119" sldId="265"/>
            <ac:spMk id="21" creationId="{5FA21C72-692C-49FD-9EB4-DDDDDEBD4BD6}"/>
          </ac:spMkLst>
        </pc:spChg>
        <pc:spChg chg="add del">
          <ac:chgData name="Gerritsen.Ineke" userId="6b62da30-699a-4152-9738-88a051250b68" providerId="ADAL" clId="{3145CC97-9275-4F40-A89D-A5E69EFBF28A}" dt="2020-12-22T13:15:44.682" v="23" actId="26606"/>
          <ac:spMkLst>
            <pc:docMk/>
            <pc:sldMk cId="217267119" sldId="265"/>
            <ac:spMk id="23" creationId="{FBAF941A-6830-47A3-B63C-7C7B66AEA73B}"/>
          </ac:spMkLst>
        </pc:spChg>
        <pc:spChg chg="add">
          <ac:chgData name="Gerritsen.Ineke" userId="6b62da30-699a-4152-9738-88a051250b68" providerId="ADAL" clId="{3145CC97-9275-4F40-A89D-A5E69EFBF28A}" dt="2020-12-22T13:15:44.682" v="23" actId="26606"/>
          <ac:spMkLst>
            <pc:docMk/>
            <pc:sldMk cId="217267119" sldId="265"/>
            <ac:spMk id="28" creationId="{CA755906-3A1B-434D-9E68-9EFCEBBC2F74}"/>
          </ac:spMkLst>
        </pc:spChg>
        <pc:spChg chg="add">
          <ac:chgData name="Gerritsen.Ineke" userId="6b62da30-699a-4152-9738-88a051250b68" providerId="ADAL" clId="{3145CC97-9275-4F40-A89D-A5E69EFBF28A}" dt="2020-12-22T13:15:44.682" v="23" actId="26606"/>
          <ac:spMkLst>
            <pc:docMk/>
            <pc:sldMk cId="217267119" sldId="265"/>
            <ac:spMk id="30" creationId="{055A0380-F687-418F-A09C-C21C2973376E}"/>
          </ac:spMkLst>
        </pc:spChg>
        <pc:picChg chg="add mod">
          <ac:chgData name="Gerritsen.Ineke" userId="6b62da30-699a-4152-9738-88a051250b68" providerId="ADAL" clId="{3145CC97-9275-4F40-A89D-A5E69EFBF28A}" dt="2020-12-22T13:15:44.682" v="23" actId="26606"/>
          <ac:picMkLst>
            <pc:docMk/>
            <pc:sldMk cId="217267119" sldId="265"/>
            <ac:picMk id="3" creationId="{554E6FDA-1C80-4B73-B301-BB180DB976E4}"/>
          </ac:picMkLst>
        </pc:picChg>
        <pc:picChg chg="del">
          <ac:chgData name="Gerritsen.Ineke" userId="6b62da30-699a-4152-9738-88a051250b68" providerId="ADAL" clId="{3145CC97-9275-4F40-A89D-A5E69EFBF28A}" dt="2020-12-22T13:14:36.513" v="0" actId="478"/>
          <ac:picMkLst>
            <pc:docMk/>
            <pc:sldMk cId="217267119" sldId="265"/>
            <ac:picMk id="4" creationId="{C9F7A38A-1495-4328-94E5-D462400B6F90}"/>
          </ac:picMkLst>
        </pc:picChg>
      </pc:sldChg>
      <pc:sldChg chg="addSp delSp modSp new mod setBg">
        <pc:chgData name="Gerritsen.Ineke" userId="6b62da30-699a-4152-9738-88a051250b68" providerId="ADAL" clId="{3145CC97-9275-4F40-A89D-A5E69EFBF28A}" dt="2020-12-22T13:16:58.130" v="57" actId="26606"/>
        <pc:sldMkLst>
          <pc:docMk/>
          <pc:sldMk cId="524239672" sldId="267"/>
        </pc:sldMkLst>
        <pc:spChg chg="mod ord">
          <ac:chgData name="Gerritsen.Ineke" userId="6b62da30-699a-4152-9738-88a051250b68" providerId="ADAL" clId="{3145CC97-9275-4F40-A89D-A5E69EFBF28A}" dt="2020-12-22T13:16:58.130" v="57" actId="26606"/>
          <ac:spMkLst>
            <pc:docMk/>
            <pc:sldMk cId="524239672" sldId="267"/>
            <ac:spMk id="2" creationId="{4A7354EE-ABB8-4398-969B-31E23CD32C42}"/>
          </ac:spMkLst>
        </pc:spChg>
        <pc:spChg chg="del">
          <ac:chgData name="Gerritsen.Ineke" userId="6b62da30-699a-4152-9738-88a051250b68" providerId="ADAL" clId="{3145CC97-9275-4F40-A89D-A5E69EFBF28A}" dt="2020-12-22T13:16:23.742" v="29"/>
          <ac:spMkLst>
            <pc:docMk/>
            <pc:sldMk cId="524239672" sldId="267"/>
            <ac:spMk id="3" creationId="{BF9464CB-A426-41CD-A5EE-900417B14F83}"/>
          </ac:spMkLst>
        </pc:spChg>
        <pc:spChg chg="add del">
          <ac:chgData name="Gerritsen.Ineke" userId="6b62da30-699a-4152-9738-88a051250b68" providerId="ADAL" clId="{3145CC97-9275-4F40-A89D-A5E69EFBF28A}" dt="2020-12-22T13:16:58.130" v="57" actId="26606"/>
          <ac:spMkLst>
            <pc:docMk/>
            <pc:sldMk cId="524239672" sldId="267"/>
            <ac:spMk id="10" creationId="{CA755906-3A1B-434D-9E68-9EFCEBBC2F74}"/>
          </ac:spMkLst>
        </pc:spChg>
        <pc:spChg chg="add del">
          <ac:chgData name="Gerritsen.Ineke" userId="6b62da30-699a-4152-9738-88a051250b68" providerId="ADAL" clId="{3145CC97-9275-4F40-A89D-A5E69EFBF28A}" dt="2020-12-22T13:16:58.130" v="57" actId="26606"/>
          <ac:spMkLst>
            <pc:docMk/>
            <pc:sldMk cId="524239672" sldId="267"/>
            <ac:spMk id="12" creationId="{055A0380-F687-418F-A09C-C21C2973376E}"/>
          </ac:spMkLst>
        </pc:spChg>
        <pc:spChg chg="add del">
          <ac:chgData name="Gerritsen.Ineke" userId="6b62da30-699a-4152-9738-88a051250b68" providerId="ADAL" clId="{3145CC97-9275-4F40-A89D-A5E69EFBF28A}" dt="2020-12-22T13:16:55.319" v="53" actId="26606"/>
          <ac:spMkLst>
            <pc:docMk/>
            <pc:sldMk cId="524239672" sldId="267"/>
            <ac:spMk id="17" creationId="{CA755906-3A1B-434D-9E68-9EFCEBBC2F74}"/>
          </ac:spMkLst>
        </pc:spChg>
        <pc:spChg chg="add del">
          <ac:chgData name="Gerritsen.Ineke" userId="6b62da30-699a-4152-9738-88a051250b68" providerId="ADAL" clId="{3145CC97-9275-4F40-A89D-A5E69EFBF28A}" dt="2020-12-22T13:16:55.319" v="53" actId="26606"/>
          <ac:spMkLst>
            <pc:docMk/>
            <pc:sldMk cId="524239672" sldId="267"/>
            <ac:spMk id="19" creationId="{055A0380-F687-418F-A09C-C21C2973376E}"/>
          </ac:spMkLst>
        </pc:spChg>
        <pc:spChg chg="add del">
          <ac:chgData name="Gerritsen.Ineke" userId="6b62da30-699a-4152-9738-88a051250b68" providerId="ADAL" clId="{3145CC97-9275-4F40-A89D-A5E69EFBF28A}" dt="2020-12-22T13:16:56.943" v="55" actId="26606"/>
          <ac:spMkLst>
            <pc:docMk/>
            <pc:sldMk cId="524239672" sldId="267"/>
            <ac:spMk id="21" creationId="{5FA21C72-692C-49FD-9EB4-DDDDDEBD4BD6}"/>
          </ac:spMkLst>
        </pc:spChg>
        <pc:spChg chg="add del">
          <ac:chgData name="Gerritsen.Ineke" userId="6b62da30-699a-4152-9738-88a051250b68" providerId="ADAL" clId="{3145CC97-9275-4F40-A89D-A5E69EFBF28A}" dt="2020-12-22T13:16:56.943" v="55" actId="26606"/>
          <ac:spMkLst>
            <pc:docMk/>
            <pc:sldMk cId="524239672" sldId="267"/>
            <ac:spMk id="22" creationId="{FBAF941A-6830-47A3-B63C-7C7B66AEA73B}"/>
          </ac:spMkLst>
        </pc:spChg>
        <pc:spChg chg="add del">
          <ac:chgData name="Gerritsen.Ineke" userId="6b62da30-699a-4152-9738-88a051250b68" providerId="ADAL" clId="{3145CC97-9275-4F40-A89D-A5E69EFBF28A}" dt="2020-12-22T13:16:58.130" v="57" actId="26606"/>
          <ac:spMkLst>
            <pc:docMk/>
            <pc:sldMk cId="524239672" sldId="267"/>
            <ac:spMk id="24" creationId="{CA755906-3A1B-434D-9E68-9EFCEBBC2F74}"/>
          </ac:spMkLst>
        </pc:spChg>
        <pc:spChg chg="add del">
          <ac:chgData name="Gerritsen.Ineke" userId="6b62da30-699a-4152-9738-88a051250b68" providerId="ADAL" clId="{3145CC97-9275-4F40-A89D-A5E69EFBF28A}" dt="2020-12-22T13:16:58.130" v="57" actId="26606"/>
          <ac:spMkLst>
            <pc:docMk/>
            <pc:sldMk cId="524239672" sldId="267"/>
            <ac:spMk id="25" creationId="{055A0380-F687-418F-A09C-C21C2973376E}"/>
          </ac:spMkLst>
        </pc:spChg>
        <pc:picChg chg="add mod">
          <ac:chgData name="Gerritsen.Ineke" userId="6b62da30-699a-4152-9738-88a051250b68" providerId="ADAL" clId="{3145CC97-9275-4F40-A89D-A5E69EFBF28A}" dt="2020-12-22T13:16:58.130" v="57" actId="26606"/>
          <ac:picMkLst>
            <pc:docMk/>
            <pc:sldMk cId="524239672" sldId="267"/>
            <ac:picMk id="5" creationId="{62654E87-262C-4E73-8D84-B8B6190DC560}"/>
          </ac:picMkLst>
        </pc:picChg>
      </pc:sldChg>
      <pc:sldChg chg="new del">
        <pc:chgData name="Gerritsen.Ineke" userId="6b62da30-699a-4152-9738-88a051250b68" providerId="ADAL" clId="{3145CC97-9275-4F40-A89D-A5E69EFBF28A}" dt="2020-12-22T13:16:19.499" v="27" actId="2696"/>
        <pc:sldMkLst>
          <pc:docMk/>
          <pc:sldMk cId="3020315831" sldId="267"/>
        </pc:sldMkLst>
      </pc:sldChg>
      <pc:sldChg chg="addSp delSp modSp new mod setBg">
        <pc:chgData name="Gerritsen.Ineke" userId="6b62da30-699a-4152-9738-88a051250b68" providerId="ADAL" clId="{3145CC97-9275-4F40-A89D-A5E69EFBF28A}" dt="2020-12-22T13:19:15.825" v="84" actId="26606"/>
        <pc:sldMkLst>
          <pc:docMk/>
          <pc:sldMk cId="2227359230" sldId="268"/>
        </pc:sldMkLst>
        <pc:spChg chg="mod ord">
          <ac:chgData name="Gerritsen.Ineke" userId="6b62da30-699a-4152-9738-88a051250b68" providerId="ADAL" clId="{3145CC97-9275-4F40-A89D-A5E69EFBF28A}" dt="2020-12-22T13:19:15.825" v="84" actId="26606"/>
          <ac:spMkLst>
            <pc:docMk/>
            <pc:sldMk cId="2227359230" sldId="268"/>
            <ac:spMk id="2" creationId="{788DE537-6DE2-4D01-9170-BCF48F2FC9A1}"/>
          </ac:spMkLst>
        </pc:spChg>
        <pc:spChg chg="del">
          <ac:chgData name="Gerritsen.Ineke" userId="6b62da30-699a-4152-9738-88a051250b68" providerId="ADAL" clId="{3145CC97-9275-4F40-A89D-A5E69EFBF28A}" dt="2020-12-22T13:17:24.682" v="59"/>
          <ac:spMkLst>
            <pc:docMk/>
            <pc:sldMk cId="2227359230" sldId="268"/>
            <ac:spMk id="3" creationId="{2B37546F-00C8-46BA-B3C5-EEF398E6C39E}"/>
          </ac:spMkLst>
        </pc:spChg>
        <pc:spChg chg="add del">
          <ac:chgData name="Gerritsen.Ineke" userId="6b62da30-699a-4152-9738-88a051250b68" providerId="ADAL" clId="{3145CC97-9275-4F40-A89D-A5E69EFBF28A}" dt="2020-12-22T13:19:15.825" v="84" actId="26606"/>
          <ac:spMkLst>
            <pc:docMk/>
            <pc:sldMk cId="2227359230" sldId="268"/>
            <ac:spMk id="12" creationId="{6A506655-B970-47ED-BFDA-5838E0B16DE3}"/>
          </ac:spMkLst>
        </pc:spChg>
        <pc:spChg chg="add del">
          <ac:chgData name="Gerritsen.Ineke" userId="6b62da30-699a-4152-9738-88a051250b68" providerId="ADAL" clId="{3145CC97-9275-4F40-A89D-A5E69EFBF28A}" dt="2020-12-22T13:19:15.825" v="84" actId="26606"/>
          <ac:spMkLst>
            <pc:docMk/>
            <pc:sldMk cId="2227359230" sldId="268"/>
            <ac:spMk id="14" creationId="{32F4128B-B32E-45A4-BB94-297D82C30043}"/>
          </ac:spMkLst>
        </pc:spChg>
        <pc:spChg chg="add del mod">
          <ac:chgData name="Gerritsen.Ineke" userId="6b62da30-699a-4152-9738-88a051250b68" providerId="ADAL" clId="{3145CC97-9275-4F40-A89D-A5E69EFBF28A}" dt="2020-12-22T13:19:15.825" v="84" actId="26606"/>
          <ac:spMkLst>
            <pc:docMk/>
            <pc:sldMk cId="2227359230" sldId="268"/>
            <ac:spMk id="18" creationId="{B7E98BAF-60A0-4DBD-A884-60BF3784B1E2}"/>
          </ac:spMkLst>
        </pc:spChg>
        <pc:spChg chg="add del">
          <ac:chgData name="Gerritsen.Ineke" userId="6b62da30-699a-4152-9738-88a051250b68" providerId="ADAL" clId="{3145CC97-9275-4F40-A89D-A5E69EFBF28A}" dt="2020-12-22T13:19:15.825" v="84" actId="26606"/>
          <ac:spMkLst>
            <pc:docMk/>
            <pc:sldMk cId="2227359230" sldId="268"/>
            <ac:spMk id="21" creationId="{64950C64-5D81-40F1-9601-8BA0D63BAE74}"/>
          </ac:spMkLst>
        </pc:spChg>
        <pc:spChg chg="add del">
          <ac:chgData name="Gerritsen.Ineke" userId="6b62da30-699a-4152-9738-88a051250b68" providerId="ADAL" clId="{3145CC97-9275-4F40-A89D-A5E69EFBF28A}" dt="2020-12-22T13:19:10.505" v="79" actId="26606"/>
          <ac:spMkLst>
            <pc:docMk/>
            <pc:sldMk cId="2227359230" sldId="268"/>
            <ac:spMk id="26" creationId="{6A506655-B970-47ED-BFDA-5838E0B16DE3}"/>
          </ac:spMkLst>
        </pc:spChg>
        <pc:spChg chg="add del">
          <ac:chgData name="Gerritsen.Ineke" userId="6b62da30-699a-4152-9738-88a051250b68" providerId="ADAL" clId="{3145CC97-9275-4F40-A89D-A5E69EFBF28A}" dt="2020-12-22T13:19:10.505" v="79" actId="26606"/>
          <ac:spMkLst>
            <pc:docMk/>
            <pc:sldMk cId="2227359230" sldId="268"/>
            <ac:spMk id="28" creationId="{32F4128B-B32E-45A4-BB94-297D82C30043}"/>
          </ac:spMkLst>
        </pc:spChg>
        <pc:picChg chg="add mod ord">
          <ac:chgData name="Gerritsen.Ineke" userId="6b62da30-699a-4152-9738-88a051250b68" providerId="ADAL" clId="{3145CC97-9275-4F40-A89D-A5E69EFBF28A}" dt="2020-12-22T13:19:15.825" v="84" actId="26606"/>
          <ac:picMkLst>
            <pc:docMk/>
            <pc:sldMk cId="2227359230" sldId="268"/>
            <ac:picMk id="5" creationId="{DBA3468B-1578-49FF-B8BF-0A46787A9460}"/>
          </ac:picMkLst>
        </pc:picChg>
        <pc:picChg chg="add mod ord">
          <ac:chgData name="Gerritsen.Ineke" userId="6b62da30-699a-4152-9738-88a051250b68" providerId="ADAL" clId="{3145CC97-9275-4F40-A89D-A5E69EFBF28A}" dt="2020-12-22T13:19:15.825" v="84" actId="26606"/>
          <ac:picMkLst>
            <pc:docMk/>
            <pc:sldMk cId="2227359230" sldId="268"/>
            <ac:picMk id="7" creationId="{14C1415A-4D17-421E-96FF-DC3AA7FE8DBB}"/>
          </ac:picMkLst>
        </pc:picChg>
      </pc:sldChg>
      <pc:sldChg chg="new del">
        <pc:chgData name="Gerritsen.Ineke" userId="6b62da30-699a-4152-9738-88a051250b68" providerId="ADAL" clId="{3145CC97-9275-4F40-A89D-A5E69EFBF28A}" dt="2020-12-22T13:19:23.150" v="85" actId="2696"/>
        <pc:sldMkLst>
          <pc:docMk/>
          <pc:sldMk cId="283556346" sldId="269"/>
        </pc:sldMkLst>
      </pc:sldChg>
    </pc:docChg>
  </pc:docChgLst>
  <pc:docChgLst>
    <pc:chgData name="Gerritsen.Ineke" userId="6b62da30-699a-4152-9738-88a051250b68" providerId="ADAL" clId="{1DD0D94B-3EDC-47A4-BA03-61F07DB02252}"/>
    <pc:docChg chg="modSld">
      <pc:chgData name="Gerritsen.Ineke" userId="6b62da30-699a-4152-9738-88a051250b68" providerId="ADAL" clId="{1DD0D94B-3EDC-47A4-BA03-61F07DB02252}" dt="2020-12-15T13:55:15.090" v="10" actId="14100"/>
      <pc:docMkLst>
        <pc:docMk/>
      </pc:docMkLst>
      <pc:sldChg chg="modSp mod">
        <pc:chgData name="Gerritsen.Ineke" userId="6b62da30-699a-4152-9738-88a051250b68" providerId="ADAL" clId="{1DD0D94B-3EDC-47A4-BA03-61F07DB02252}" dt="2020-12-15T13:54:46.370" v="3" actId="20577"/>
        <pc:sldMkLst>
          <pc:docMk/>
          <pc:sldMk cId="1841659114" sldId="258"/>
        </pc:sldMkLst>
        <pc:spChg chg="mod">
          <ac:chgData name="Gerritsen.Ineke" userId="6b62da30-699a-4152-9738-88a051250b68" providerId="ADAL" clId="{1DD0D94B-3EDC-47A4-BA03-61F07DB02252}" dt="2020-12-15T13:54:46.370" v="3" actId="20577"/>
          <ac:spMkLst>
            <pc:docMk/>
            <pc:sldMk cId="1841659114" sldId="258"/>
            <ac:spMk id="2" creationId="{C9B3EB6F-82CB-4301-8B79-3ACF309511A0}"/>
          </ac:spMkLst>
        </pc:spChg>
      </pc:sldChg>
      <pc:sldChg chg="modSp mod">
        <pc:chgData name="Gerritsen.Ineke" userId="6b62da30-699a-4152-9738-88a051250b68" providerId="ADAL" clId="{1DD0D94B-3EDC-47A4-BA03-61F07DB02252}" dt="2020-12-15T13:54:56.206" v="6" actId="20577"/>
        <pc:sldMkLst>
          <pc:docMk/>
          <pc:sldMk cId="3956233535" sldId="260"/>
        </pc:sldMkLst>
        <pc:spChg chg="mod">
          <ac:chgData name="Gerritsen.Ineke" userId="6b62da30-699a-4152-9738-88a051250b68" providerId="ADAL" clId="{1DD0D94B-3EDC-47A4-BA03-61F07DB02252}" dt="2020-12-15T13:54:56.206" v="6" actId="20577"/>
          <ac:spMkLst>
            <pc:docMk/>
            <pc:sldMk cId="3956233535" sldId="260"/>
            <ac:spMk id="2" creationId="{FB56728E-45B2-4D2E-BC53-89C1CC08265D}"/>
          </ac:spMkLst>
        </pc:spChg>
      </pc:sldChg>
      <pc:sldChg chg="modSp mod">
        <pc:chgData name="Gerritsen.Ineke" userId="6b62da30-699a-4152-9738-88a051250b68" providerId="ADAL" clId="{1DD0D94B-3EDC-47A4-BA03-61F07DB02252}" dt="2020-12-15T13:55:15.090" v="10" actId="14100"/>
        <pc:sldMkLst>
          <pc:docMk/>
          <pc:sldMk cId="23169687" sldId="262"/>
        </pc:sldMkLst>
        <pc:spChg chg="mod">
          <ac:chgData name="Gerritsen.Ineke" userId="6b62da30-699a-4152-9738-88a051250b68" providerId="ADAL" clId="{1DD0D94B-3EDC-47A4-BA03-61F07DB02252}" dt="2020-12-15T13:55:15.090" v="10" actId="14100"/>
          <ac:spMkLst>
            <pc:docMk/>
            <pc:sldMk cId="23169687" sldId="262"/>
            <ac:spMk id="2" creationId="{A4B008A8-63D7-49BA-AF26-B795A20615A8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 bwMode="blackWhite">
          <a:xfrm>
            <a:off x="1600200" y="2386744"/>
            <a:ext cx="8991600" cy="1645920"/>
          </a:xfrm>
          <a:solidFill>
            <a:srgbClr val="FFFFFF"/>
          </a:solidFill>
          <a:ln w="38100">
            <a:solidFill>
              <a:srgbClr val="404040"/>
            </a:solidFill>
          </a:ln>
        </p:spPr>
        <p:txBody>
          <a:bodyPr lIns="274320" rIns="274320" anchor="ctr" anchorCtr="1">
            <a:normAutofit/>
          </a:bodyPr>
          <a:lstStyle>
            <a:lvl1pPr algn="ctr">
              <a:defRPr sz="3800">
                <a:solidFill>
                  <a:srgbClr val="262626"/>
                </a:solidFill>
              </a:defRPr>
            </a:lvl1pPr>
          </a:lstStyle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95194" y="4352544"/>
            <a:ext cx="6801612" cy="1239894"/>
          </a:xfrm>
          <a:noFill/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l-NL"/>
              <a:t>Klikken om de ondertitelstijl van het model te bewerken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60EA64-D806-43AC-9DF2-F8C432F32B4C}" type="datetimeFigureOut">
              <a:rPr lang="en-US" dirty="0"/>
              <a:t>12/22/2020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pPr/>
              <a:t>‹nr.›</a:t>
            </a:fld>
            <a:endParaRPr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70A7B3-6521-4DCA-87E5-044747A908C1}" type="datetimeFigureOut">
              <a:rPr lang="en-US" dirty="0"/>
              <a:t>12/22/2020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pPr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blackWhite">
          <a:xfrm>
            <a:off x="1600200" y="2386744"/>
            <a:ext cx="8991600" cy="1645920"/>
          </a:xfrm>
          <a:solidFill>
            <a:srgbClr val="FFFFFF"/>
          </a:solidFill>
          <a:ln w="38100">
            <a:solidFill>
              <a:srgbClr val="404040"/>
            </a:solidFill>
          </a:ln>
        </p:spPr>
        <p:txBody>
          <a:bodyPr lIns="274320" rIns="274320" anchor="ctr" anchorCtr="1">
            <a:normAutofit/>
          </a:bodyPr>
          <a:lstStyle>
            <a:lvl1pPr>
              <a:defRPr sz="3800">
                <a:solidFill>
                  <a:srgbClr val="262626"/>
                </a:solidFill>
              </a:defRPr>
            </a:lvl1pPr>
          </a:lstStyle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695194" y="4352465"/>
            <a:ext cx="6801612" cy="1265082"/>
          </a:xfrm>
        </p:spPr>
        <p:txBody>
          <a:bodyPr anchor="t" anchorCtr="1">
            <a:normAutofit/>
          </a:bodyPr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60EA64-D806-43AC-9DF2-F8C432F32B4C}" type="datetimeFigureOut">
              <a:rPr lang="en-US" dirty="0"/>
              <a:t>12/22/2020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pPr/>
              <a:t>‹nr.›</a:t>
            </a:fld>
            <a:endParaRPr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581912" y="2638044"/>
            <a:ext cx="4271771" cy="3101982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38315" y="2638044"/>
            <a:ext cx="4270247" cy="3101982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134690-1557-4C89-A502-4959FE7FAD70}" type="datetimeFigureOut">
              <a:rPr lang="en-US" dirty="0"/>
              <a:t>12/22/2020</a:t>
            </a:fld>
            <a:endParaRPr lang="en-US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83436" y="2313433"/>
            <a:ext cx="4270248" cy="704087"/>
          </a:xfrm>
        </p:spPr>
        <p:txBody>
          <a:bodyPr anchor="b" anchorCtr="1">
            <a:normAutofit/>
          </a:bodyPr>
          <a:lstStyle>
            <a:lvl1pPr marL="0" indent="0" algn="ctr">
              <a:buNone/>
              <a:defRPr sz="1900" b="0" cap="all" spc="100" baseline="0">
                <a:solidFill>
                  <a:schemeClr val="accent2">
                    <a:lumMod val="75000"/>
                  </a:schemeClr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583436" y="3143250"/>
            <a:ext cx="4270248" cy="2596776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38316" y="3143250"/>
            <a:ext cx="4253484" cy="2596776"/>
          </a:xfrm>
        </p:spPr>
        <p:txBody>
          <a:bodyPr/>
          <a:lstStyle>
            <a:lvl5pPr>
              <a:defRPr/>
            </a:lvl5pPr>
          </a:lstStyle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6338316" y="2313433"/>
            <a:ext cx="4270248" cy="704087"/>
          </a:xfrm>
        </p:spPr>
        <p:txBody>
          <a:bodyPr anchor="b" anchorCtr="1">
            <a:normAutofit/>
          </a:bodyPr>
          <a:lstStyle>
            <a:lvl1pPr marL="0" indent="0" algn="ctr">
              <a:buNone/>
              <a:defRPr sz="1900" b="0" cap="all" spc="100" baseline="0">
                <a:solidFill>
                  <a:schemeClr val="accent2">
                    <a:lumMod val="75000"/>
                  </a:schemeClr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7D4976-E339-4826-83B7-FBD03F55ECF8}" type="datetimeFigureOut">
              <a:rPr lang="en-US" dirty="0"/>
              <a:t>12/22/2020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t>‹nr.›</a:t>
            </a:fld>
            <a:endParaRPr lang="en-US" dirty="0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037C31-9E7A-4F99-8774-A0E530DE1A42}" type="datetimeFigureOut">
              <a:rPr lang="en-US" dirty="0"/>
              <a:t>12/22/2020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78504F-A551-4DE0-9316-4DCD1D8CC752}" type="datetimeFigureOut">
              <a:rPr lang="en-US" dirty="0"/>
              <a:t>12/22/2020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25"/>
          <p:cNvSpPr/>
          <p:nvPr/>
        </p:nvSpPr>
        <p:spPr>
          <a:xfrm>
            <a:off x="0" y="0"/>
            <a:ext cx="6096000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 bwMode="blackWhite">
          <a:xfrm>
            <a:off x="804672" y="2243828"/>
            <a:ext cx="4486656" cy="1141497"/>
          </a:xfrm>
          <a:solidFill>
            <a:srgbClr val="FFFFFF"/>
          </a:solidFill>
          <a:ln>
            <a:solidFill>
              <a:srgbClr val="404040"/>
            </a:solidFill>
          </a:ln>
        </p:spPr>
        <p:txBody>
          <a:bodyPr anchor="ctr" anchorCtr="1">
            <a:normAutofit/>
          </a:bodyPr>
          <a:lstStyle>
            <a:lvl1pPr>
              <a:defRPr sz="2200">
                <a:solidFill>
                  <a:srgbClr val="262626"/>
                </a:solidFill>
              </a:defRPr>
            </a:lvl1pPr>
          </a:lstStyle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36080" y="804672"/>
            <a:ext cx="4815840" cy="5248656"/>
          </a:xfrm>
        </p:spPr>
        <p:txBody>
          <a:bodyPr>
            <a:normAutofit/>
          </a:bodyPr>
          <a:lstStyle>
            <a:lvl1pPr>
              <a:defRPr sz="1900">
                <a:solidFill>
                  <a:schemeClr val="tx1"/>
                </a:solidFill>
              </a:defRPr>
            </a:lvl1pPr>
            <a:lvl2pPr>
              <a:defRPr sz="1600">
                <a:solidFill>
                  <a:schemeClr val="tx1"/>
                </a:solidFill>
              </a:defRPr>
            </a:lvl2pPr>
            <a:lvl3pPr>
              <a:defRPr sz="1600">
                <a:solidFill>
                  <a:schemeClr val="tx1"/>
                </a:solidFill>
              </a:defRPr>
            </a:lvl3pPr>
            <a:lvl4pPr>
              <a:defRPr sz="1600">
                <a:solidFill>
                  <a:schemeClr val="tx1"/>
                </a:solidFill>
              </a:defRPr>
            </a:lvl4pPr>
            <a:lvl5pPr>
              <a:defRPr sz="1600">
                <a:solidFill>
                  <a:schemeClr val="tx1"/>
                </a:solidFill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15568" y="3549918"/>
            <a:ext cx="3794760" cy="2194036"/>
          </a:xfrm>
        </p:spPr>
        <p:txBody>
          <a:bodyPr anchor="t" anchorCtr="1">
            <a:normAutofit/>
          </a:bodyPr>
          <a:lstStyle>
            <a:lvl1pPr marL="0" indent="0" algn="ctr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9" name="Date Placeholder 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BE4249-C0D0-4B06-8692-E8BB871AF643}" type="datetimeFigureOut">
              <a:rPr lang="en-US" dirty="0"/>
              <a:t>12/22/2020</a:t>
            </a:fld>
            <a:endParaRPr lang="en-US" dirty="0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1"/>
          </p:nvPr>
        </p:nvSpPr>
        <p:spPr>
          <a:xfrm>
            <a:off x="804672" y="6236208"/>
            <a:ext cx="5124797" cy="320040"/>
          </a:xfrm>
        </p:spPr>
        <p:txBody>
          <a:bodyPr/>
          <a:lstStyle>
            <a:lvl1pPr>
              <a:defRPr>
                <a:solidFill>
                  <a:srgbClr val="FFFFFF">
                    <a:alpha val="70000"/>
                  </a:srgb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/>
          <p:cNvSpPr/>
          <p:nvPr/>
        </p:nvSpPr>
        <p:spPr>
          <a:xfrm>
            <a:off x="0" y="0"/>
            <a:ext cx="6095999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 bwMode="blackWhite">
          <a:xfrm>
            <a:off x="808523" y="2243828"/>
            <a:ext cx="4494998" cy="1134640"/>
          </a:xfrm>
          <a:solidFill>
            <a:srgbClr val="FFFFFF"/>
          </a:solidFill>
          <a:ln>
            <a:solidFill>
              <a:srgbClr val="404040"/>
            </a:solidFill>
          </a:ln>
        </p:spPr>
        <p:txBody>
          <a:bodyPr anchor="ctr" anchorCtr="1">
            <a:noAutofit/>
          </a:bodyPr>
          <a:lstStyle>
            <a:lvl1pPr>
              <a:defRPr sz="2200">
                <a:solidFill>
                  <a:srgbClr val="262626"/>
                </a:solidFill>
              </a:defRPr>
            </a:lvl1pPr>
          </a:lstStyle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095999" y="0"/>
            <a:ext cx="6102097" cy="6858000"/>
          </a:xfrm>
          <a:solidFill>
            <a:schemeClr val="bg1">
              <a:lumMod val="75000"/>
            </a:schemeClr>
          </a:solidFill>
        </p:spPr>
        <p:txBody>
          <a:bodyPr anchor="t"/>
          <a:lstStyle>
            <a:lvl1pPr marL="0" indent="0">
              <a:buNone/>
              <a:defRPr sz="3200">
                <a:solidFill>
                  <a:schemeClr val="bg1">
                    <a:lumMod val="85000"/>
                    <a:lumOff val="15000"/>
                  </a:schemeClr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nl-NL"/>
              <a:t>Klik op het pictogram als u een afbeelding wilt toevoegen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15568" y="3549918"/>
            <a:ext cx="3794760" cy="2194037"/>
          </a:xfrm>
        </p:spPr>
        <p:txBody>
          <a:bodyPr anchor="t" anchorCtr="1">
            <a:normAutofit/>
          </a:bodyPr>
          <a:lstStyle>
            <a:lvl1pPr marL="0" indent="0" algn="ctr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  <a:effectLst>
                  <a:outerShdw blurRad="50800" dist="38100" dir="2700000" algn="tl" rotWithShape="0">
                    <a:prstClr val="black">
                      <a:alpha val="43000"/>
                    </a:prstClr>
                  </a:outerShdw>
                </a:effectLst>
              </a:defRPr>
            </a:lvl1pPr>
          </a:lstStyle>
          <a:p>
            <a:fld id="{042B0DB6-F5C7-45FB-8CF3-31B45F9C2DAC}" type="datetimeFigureOut">
              <a:rPr lang="en-US" dirty="0"/>
              <a:t>12/22/2020</a:t>
            </a:fld>
            <a:endParaRPr lang="en-US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>
          <a:xfrm>
            <a:off x="804672" y="6236208"/>
            <a:ext cx="5124797" cy="320040"/>
          </a:xfrm>
        </p:spPr>
        <p:txBody>
          <a:bodyPr/>
          <a:lstStyle>
            <a:lvl1pPr>
              <a:defRPr>
                <a:solidFill>
                  <a:srgbClr val="FFFFFF">
                    <a:alpha val="70000"/>
                  </a:srgb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F9C37B-1D36-470B-8223-D6C91242EC14}" type="datetimeFigureOut">
              <a:rPr lang="en-US" dirty="0"/>
              <a:t>12/22/2020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53112" y="937260"/>
            <a:ext cx="1298608" cy="4983480"/>
          </a:xfrm>
        </p:spPr>
        <p:txBody>
          <a:bodyPr vert="eaVert"/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31136" y="937260"/>
            <a:ext cx="6198489" cy="4983480"/>
          </a:xfrm>
        </p:spPr>
        <p:txBody>
          <a:bodyPr vert="eaVert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C6F52A-A82B-47A2-A83A-8C4C91F2D59F}" type="datetimeFigureOut">
              <a:rPr lang="en-US" dirty="0"/>
              <a:t>12/22/2020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 bwMode="black">
          <a:xfrm>
            <a:off x="2231136" y="964692"/>
            <a:ext cx="7729728" cy="1188720"/>
          </a:xfrm>
          <a:prstGeom prst="rect">
            <a:avLst/>
          </a:prstGeom>
          <a:solidFill>
            <a:srgbClr val="FFFFFF"/>
          </a:solidFill>
          <a:ln w="31750" cap="sq">
            <a:solidFill>
              <a:srgbClr val="404040"/>
            </a:solidFill>
            <a:miter lim="800000"/>
          </a:ln>
        </p:spPr>
        <p:txBody>
          <a:bodyPr vert="horz" lIns="182880" tIns="182880" rIns="182880" bIns="182880" rtlCol="0" anchor="ctr">
            <a:normAutofit/>
          </a:bodyPr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31136" y="2638044"/>
            <a:ext cx="7729728" cy="310198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821429" y="6238816"/>
            <a:ext cx="2753746" cy="32396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alpha val="70000"/>
                  </a:schemeClr>
                </a:solidFill>
              </a:defRPr>
            </a:lvl1pPr>
          </a:lstStyle>
          <a:p>
            <a:fld id="{1160EA64-D806-43AC-9DF2-F8C432F32B4C}" type="datetimeFigureOut">
              <a:rPr lang="en-US" dirty="0"/>
              <a:t>12/22/2020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600200" y="6236208"/>
            <a:ext cx="5901189" cy="3200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>
                    <a:alpha val="7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758922" y="6217920"/>
            <a:ext cx="365760" cy="365760"/>
          </a:xfrm>
          <a:prstGeom prst="ellipse">
            <a:avLst/>
          </a:prstGeom>
          <a:solidFill>
            <a:srgbClr val="1D1D1D">
              <a:alpha val="70000"/>
            </a:srgbClr>
          </a:solidFill>
        </p:spPr>
        <p:txBody>
          <a:bodyPr vert="horz" lIns="18288" tIns="45720" rIns="18288" bIns="45720" rtlCol="0" anchor="ctr">
            <a:noAutofit/>
          </a:bodyPr>
          <a:lstStyle>
            <a:lvl1pPr algn="ctr">
              <a:defRPr sz="1100" spc="0" baseline="0">
                <a:solidFill>
                  <a:srgbClr val="FFFFFF"/>
                </a:solidFill>
              </a:defRPr>
            </a:lvl1pPr>
          </a:lstStyle>
          <a:p>
            <a:fld id="{8A7A6979-0714-4377-B894-6BE4C2D6E202}" type="slidenum">
              <a:rPr lang="en-US" dirty="0"/>
              <a:pPr/>
              <a:t>‹nr.›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hf sldNum="0" hdr="0" ftr="0" dt="0"/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2800" kern="1200" cap="all" spc="200" baseline="0">
          <a:solidFill>
            <a:srgbClr val="262626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1pPr>
      <a:lvl2pPr marL="4572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2pPr>
      <a:lvl3pPr marL="6858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3pPr>
      <a:lvl4pPr marL="9144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4pPr>
      <a:lvl5pPr marL="11430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5pPr>
      <a:lvl6pPr marL="1312863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484313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165735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1882775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jpe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285EDC39-9975-4280-8351-E5E3B1EFF7F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4888" y="2147021"/>
            <a:ext cx="2950464" cy="79095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nl-NL" sz="2400" b="1" dirty="0"/>
              <a:t>De Dam </a:t>
            </a:r>
          </a:p>
        </p:txBody>
      </p:sp>
      <p:pic>
        <p:nvPicPr>
          <p:cNvPr id="1026" name="Picture 2" descr="Top 16 Bezienswaardigheden in Amsterdam - Bezienswaardigheden Europa">
            <a:extLst>
              <a:ext uri="{FF2B5EF4-FFF2-40B4-BE49-F238E27FC236}">
                <a16:creationId xmlns:a16="http://schemas.microsoft.com/office/drawing/2014/main" id="{834FE8C9-9F51-46AC-ABF6-6E8A88CD779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4888" y="2608686"/>
            <a:ext cx="4784045" cy="35834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9342F492-B519-4A2B-8247-24437CF5C4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31136" y="665898"/>
            <a:ext cx="7729728" cy="989604"/>
          </a:xfrm>
        </p:spPr>
        <p:txBody>
          <a:bodyPr>
            <a:normAutofit/>
          </a:bodyPr>
          <a:lstStyle/>
          <a:p>
            <a:r>
              <a:rPr lang="nl-NL" sz="3200" dirty="0"/>
              <a:t>Amsterdam - gebouwen</a:t>
            </a:r>
          </a:p>
        </p:txBody>
      </p:sp>
      <p:pic>
        <p:nvPicPr>
          <p:cNvPr id="1028" name="Picture 4" descr="Top 16 Bezienswaardigheden in Amsterdam - Bezienswaardigheden Europa">
            <a:extLst>
              <a:ext uri="{FF2B5EF4-FFF2-40B4-BE49-F238E27FC236}">
                <a16:creationId xmlns:a16="http://schemas.microsoft.com/office/drawing/2014/main" id="{D903476B-0381-47A1-AD54-516F49F8B0D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0011"/>
          <a:stretch/>
        </p:blipFill>
        <p:spPr bwMode="auto">
          <a:xfrm>
            <a:off x="6096000" y="2608686"/>
            <a:ext cx="5080216" cy="35834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kstvak 3">
            <a:extLst>
              <a:ext uri="{FF2B5EF4-FFF2-40B4-BE49-F238E27FC236}">
                <a16:creationId xmlns:a16="http://schemas.microsoft.com/office/drawing/2014/main" id="{1759C095-1846-4595-B252-732717D64E58}"/>
              </a:ext>
            </a:extLst>
          </p:cNvPr>
          <p:cNvSpPr txBox="1"/>
          <p:nvPr/>
        </p:nvSpPr>
        <p:spPr>
          <a:xfrm>
            <a:off x="5989984" y="2147021"/>
            <a:ext cx="220463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2400" b="1" dirty="0"/>
              <a:t>NEMO</a:t>
            </a:r>
          </a:p>
        </p:txBody>
      </p:sp>
    </p:spTree>
    <p:extLst>
      <p:ext uri="{BB962C8B-B14F-4D97-AF65-F5344CB8AC3E}">
        <p14:creationId xmlns:p14="http://schemas.microsoft.com/office/powerpoint/2010/main" val="413014818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4" name="Picture 6" descr="Amsterdam kan risico op instorten bruggen en kademuren niet uitsluiten | NU  - Het laatste nieuws het eerst op NU.nl">
            <a:extLst>
              <a:ext uri="{FF2B5EF4-FFF2-40B4-BE49-F238E27FC236}">
                <a16:creationId xmlns:a16="http://schemas.microsoft.com/office/drawing/2014/main" id="{95889C37-2A94-4F21-B654-53CD5D45A6E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131" r="27874"/>
          <a:stretch/>
        </p:blipFill>
        <p:spPr bwMode="auto">
          <a:xfrm>
            <a:off x="2" y="-1"/>
            <a:ext cx="4063593" cy="4572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Picture 2" descr="10 amazing things you probably didn't know about Amsterdam">
            <a:extLst>
              <a:ext uri="{FF2B5EF4-FFF2-40B4-BE49-F238E27FC236}">
                <a16:creationId xmlns:a16="http://schemas.microsoft.com/office/drawing/2014/main" id="{FCD67D4D-71F7-416F-BF14-263EB7388F1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272" r="13402" b="2"/>
          <a:stretch/>
        </p:blipFill>
        <p:spPr bwMode="auto">
          <a:xfrm>
            <a:off x="4064204" y="-1"/>
            <a:ext cx="4063593" cy="4572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6" name="Picture 8" descr="Het gemor in Amsterdam breidt zich alleen maar uit - NRC">
            <a:extLst>
              <a:ext uri="{FF2B5EF4-FFF2-40B4-BE49-F238E27FC236}">
                <a16:creationId xmlns:a16="http://schemas.microsoft.com/office/drawing/2014/main" id="{2D0B32B0-AF28-4760-BD7C-CD0EAE58848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689" r="31649" b="1"/>
          <a:stretch/>
        </p:blipFill>
        <p:spPr bwMode="auto">
          <a:xfrm>
            <a:off x="8128407" y="-1"/>
            <a:ext cx="4063593" cy="4572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C9B3EB6F-82CB-4301-8B79-3ACF309511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00200" y="4935215"/>
            <a:ext cx="8991600" cy="1645759"/>
          </a:xfrm>
        </p:spPr>
        <p:txBody>
          <a:bodyPr vert="horz" lIns="274320" tIns="182880" rIns="274320" bIns="182880" rtlCol="0" anchor="ctr" anchorCtr="1">
            <a:normAutofit/>
          </a:bodyPr>
          <a:lstStyle/>
          <a:p>
            <a:r>
              <a:rPr lang="en-US" sz="3200" dirty="0"/>
              <a:t>Amsterdam – het water </a:t>
            </a:r>
            <a:r>
              <a:rPr lang="en-US" sz="3200" dirty="0" err="1"/>
              <a:t>en</a:t>
            </a:r>
            <a:r>
              <a:rPr lang="en-US" sz="3200" dirty="0"/>
              <a:t> de </a:t>
            </a:r>
            <a:r>
              <a:rPr lang="en-US" sz="3200" dirty="0" err="1"/>
              <a:t>mensen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184165911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86E5427-BFA8-4AB2-8AFC-E0B07E5BF1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70287" y="409142"/>
            <a:ext cx="7729728" cy="930016"/>
          </a:xfrm>
        </p:spPr>
        <p:txBody>
          <a:bodyPr/>
          <a:lstStyle/>
          <a:p>
            <a:r>
              <a:rPr lang="nl-NL" dirty="0"/>
              <a:t>Rotterdam – de haven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2A4087B8-4AB6-478A-99D5-F27D7FC87DB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nl-NL"/>
          </a:p>
        </p:txBody>
      </p:sp>
      <p:pic>
        <p:nvPicPr>
          <p:cNvPr id="3074" name="Picture 2" descr="Nieuw record voor overslag haven Rotterdam - Vastgoedmarkt">
            <a:extLst>
              <a:ext uri="{FF2B5EF4-FFF2-40B4-BE49-F238E27FC236}">
                <a16:creationId xmlns:a16="http://schemas.microsoft.com/office/drawing/2014/main" id="{13CDE4CC-3B88-430E-8D13-28DF71BBAB0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70287" y="1616032"/>
            <a:ext cx="7729728" cy="51460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8281870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2" name="Rectangle 72">
            <a:extLst>
              <a:ext uri="{FF2B5EF4-FFF2-40B4-BE49-F238E27FC236}">
                <a16:creationId xmlns:a16="http://schemas.microsoft.com/office/drawing/2014/main" id="{E9F26AF7-9AC1-49A4-8F89-2C63E1C0A0B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2"/>
            <a:ext cx="12192000" cy="4918511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FB56728E-45B2-4D2E-BC53-89C1CC0826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00200" y="4269282"/>
            <a:ext cx="8991600" cy="1264762"/>
          </a:xfrm>
        </p:spPr>
        <p:txBody>
          <a:bodyPr vert="horz" lIns="274320" tIns="182880" rIns="274320" bIns="182880" rtlCol="0" anchor="ctr" anchorCtr="1">
            <a:normAutofit/>
          </a:bodyPr>
          <a:lstStyle/>
          <a:p>
            <a:r>
              <a:rPr lang="en-US" sz="3200" dirty="0"/>
              <a:t>Rotterdam – de flats </a:t>
            </a:r>
            <a:r>
              <a:rPr lang="en-US" sz="3200" dirty="0" err="1"/>
              <a:t>en</a:t>
            </a:r>
            <a:r>
              <a:rPr lang="en-US" sz="3200" dirty="0"/>
              <a:t> de </a:t>
            </a:r>
            <a:r>
              <a:rPr lang="en-US" sz="3200" dirty="0" err="1"/>
              <a:t>koopgoot</a:t>
            </a:r>
            <a:endParaRPr lang="en-US" sz="3200" dirty="0"/>
          </a:p>
        </p:txBody>
      </p:sp>
      <p:pic>
        <p:nvPicPr>
          <p:cNvPr id="4100" name="Picture 4" descr="Koopgoot (Beurstraverse) | Rotterdam Tourist Information">
            <a:extLst>
              <a:ext uri="{FF2B5EF4-FFF2-40B4-BE49-F238E27FC236}">
                <a16:creationId xmlns:a16="http://schemas.microsoft.com/office/drawing/2014/main" id="{96FE8023-CC70-4C3E-8533-C792C88F852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405212" y="465689"/>
            <a:ext cx="5385915" cy="35840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98" name="Picture 2" descr="Nieuwbouw in Rotterdam - Nieuwbouw Architectuur Rotterdam">
            <a:extLst>
              <a:ext uri="{FF2B5EF4-FFF2-40B4-BE49-F238E27FC236}">
                <a16:creationId xmlns:a16="http://schemas.microsoft.com/office/drawing/2014/main" id="{4F3A9F69-BD91-49D6-BA00-3D97A490FB8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92656" y="465690"/>
            <a:ext cx="5711683" cy="35840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5623353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65041AB2-A9B4-4D3F-B120-38E7860A8F1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04334" y="804334"/>
            <a:ext cx="10583332" cy="5249332"/>
          </a:xfrm>
          <a:prstGeom prst="rect">
            <a:avLst/>
          </a:prstGeom>
          <a:solidFill>
            <a:srgbClr val="FFFFFF"/>
          </a:solidFill>
          <a:ln w="19050" cap="sq">
            <a:solidFill>
              <a:schemeClr val="tx1">
                <a:lumMod val="75000"/>
                <a:lumOff val="25000"/>
              </a:schemeClr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2" descr="Shanghai - Bezienswaardigheden China">
            <a:extLst>
              <a:ext uri="{FF2B5EF4-FFF2-40B4-BE49-F238E27FC236}">
                <a16:creationId xmlns:a16="http://schemas.microsoft.com/office/drawing/2014/main" id="{85D29CEC-4FEA-46E3-A8EB-CD6CF9D3C836}"/>
              </a:ext>
            </a:extLst>
          </p:cNvPr>
          <p:cNvPicPr/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357"/>
          <a:stretch/>
        </p:blipFill>
        <p:spPr bwMode="auto">
          <a:xfrm>
            <a:off x="1999482" y="1124712"/>
            <a:ext cx="8193035" cy="4608576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56142738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>
            <a:extLst>
              <a:ext uri="{FF2B5EF4-FFF2-40B4-BE49-F238E27FC236}">
                <a16:creationId xmlns:a16="http://schemas.microsoft.com/office/drawing/2014/main" id="{5FA21C72-692C-49FD-9EB4-DDDDDEBD4B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575405" y="950977"/>
            <a:ext cx="9041190" cy="4956047"/>
          </a:xfrm>
          <a:prstGeom prst="rect">
            <a:avLst/>
          </a:prstGeom>
          <a:solidFill>
            <a:srgbClr val="FFFFFF"/>
          </a:solidFill>
          <a:ln w="31750">
            <a:solidFill>
              <a:srgbClr val="40404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Tijdelijke aanduiding voor inhoud 3">
            <a:extLst>
              <a:ext uri="{FF2B5EF4-FFF2-40B4-BE49-F238E27FC236}">
                <a16:creationId xmlns:a16="http://schemas.microsoft.com/office/drawing/2014/main" id="{709BA3FA-B097-47CC-9A27-88112D81263E}"/>
              </a:ext>
            </a:extLst>
          </p:cNvPr>
          <p:cNvPicPr>
            <a:picLocks noGrp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366210" y="1450144"/>
            <a:ext cx="7915425" cy="3957712"/>
          </a:xfrm>
          <a:prstGeom prst="rect">
            <a:avLst/>
          </a:prstGeom>
          <a:noFill/>
        </p:spPr>
      </p:pic>
      <p:sp>
        <p:nvSpPr>
          <p:cNvPr id="18" name="Oval 17">
            <a:extLst>
              <a:ext uri="{FF2B5EF4-FFF2-40B4-BE49-F238E27FC236}">
                <a16:creationId xmlns:a16="http://schemas.microsoft.com/office/drawing/2014/main" id="{FBAF941A-6830-47A3-B63C-7C7B66AEA73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32380" y="624518"/>
            <a:ext cx="2157984" cy="2157984"/>
          </a:xfrm>
          <a:prstGeom prst="ellipse">
            <a:avLst/>
          </a:prstGeom>
          <a:solidFill>
            <a:srgbClr val="404040"/>
          </a:solidFill>
          <a:ln w="317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A4B008A8-63D7-49BA-AF26-B795A20615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80" y="789110"/>
            <a:ext cx="2157984" cy="1828800"/>
          </a:xfrm>
          <a:prstGeom prst="ellipse">
            <a:avLst/>
          </a:prstGeom>
          <a:noFill/>
          <a:ln>
            <a:solidFill>
              <a:srgbClr val="FFFFFF"/>
            </a:solidFill>
          </a:ln>
        </p:spPr>
        <p:txBody>
          <a:bodyPr vert="horz" lIns="182880" tIns="182880" rIns="182880" bIns="182880" rtlCol="0" anchor="ctr">
            <a:normAutofit/>
          </a:bodyPr>
          <a:lstStyle/>
          <a:p>
            <a:r>
              <a:rPr lang="en-US" sz="1400" dirty="0">
                <a:solidFill>
                  <a:srgbClr val="FFFFFF"/>
                </a:solidFill>
              </a:rPr>
              <a:t>Shanghai</a:t>
            </a:r>
            <a:r>
              <a:rPr lang="en-US" sz="1100" dirty="0">
                <a:solidFill>
                  <a:srgbClr val="FFFFFF"/>
                </a:solidFill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316968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5FA21C72-692C-49FD-9EB4-DDDDDEBD4B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575405" y="950977"/>
            <a:ext cx="9041190" cy="4956047"/>
          </a:xfrm>
          <a:prstGeom prst="rect">
            <a:avLst/>
          </a:prstGeom>
          <a:solidFill>
            <a:srgbClr val="FFFFFF"/>
          </a:solidFill>
          <a:ln w="31750">
            <a:solidFill>
              <a:srgbClr val="40404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Afbeelding 3" descr="Afbeelding met tekst, spoor, stad, verschillende&#10;&#10;Automatisch gegenereerde beschrijving">
            <a:extLst>
              <a:ext uri="{FF2B5EF4-FFF2-40B4-BE49-F238E27FC236}">
                <a16:creationId xmlns:a16="http://schemas.microsoft.com/office/drawing/2014/main" id="{0CAC6306-F8AE-43E0-BE82-CE04460EE85B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314103" y="1271016"/>
            <a:ext cx="6019639" cy="4315968"/>
          </a:xfrm>
          <a:prstGeom prst="rect">
            <a:avLst/>
          </a:prstGeom>
          <a:noFill/>
        </p:spPr>
      </p:pic>
      <p:sp>
        <p:nvSpPr>
          <p:cNvPr id="11" name="Oval 10">
            <a:extLst>
              <a:ext uri="{FF2B5EF4-FFF2-40B4-BE49-F238E27FC236}">
                <a16:creationId xmlns:a16="http://schemas.microsoft.com/office/drawing/2014/main" id="{FBAF941A-6830-47A3-B63C-7C7B66AEA73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32380" y="624518"/>
            <a:ext cx="2157984" cy="2157984"/>
          </a:xfrm>
          <a:prstGeom prst="ellipse">
            <a:avLst/>
          </a:prstGeom>
          <a:solidFill>
            <a:srgbClr val="404040"/>
          </a:solidFill>
          <a:ln w="317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F7CDF125-CBCE-4927-BD44-D7B2EC0D53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96972" y="789110"/>
            <a:ext cx="1828800" cy="1828800"/>
          </a:xfrm>
          <a:prstGeom prst="ellipse">
            <a:avLst/>
          </a:prstGeom>
          <a:noFill/>
          <a:ln>
            <a:solidFill>
              <a:srgbClr val="FFFFFF"/>
            </a:solidFill>
          </a:ln>
        </p:spPr>
        <p:txBody>
          <a:bodyPr vert="horz" lIns="182880" tIns="182880" rIns="182880" bIns="182880" rtlCol="0" anchor="ctr">
            <a:normAutofit/>
          </a:bodyPr>
          <a:lstStyle/>
          <a:p>
            <a:r>
              <a:rPr lang="en-US" sz="1700">
                <a:solidFill>
                  <a:srgbClr val="FFFFFF"/>
                </a:solidFill>
              </a:rPr>
              <a:t>Beijing</a:t>
            </a:r>
          </a:p>
        </p:txBody>
      </p:sp>
    </p:spTree>
    <p:extLst>
      <p:ext uri="{BB962C8B-B14F-4D97-AF65-F5344CB8AC3E}">
        <p14:creationId xmlns:p14="http://schemas.microsoft.com/office/powerpoint/2010/main" val="50769729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65041AB2-A9B4-4D3F-B120-38E7860A8F1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04334" y="804334"/>
            <a:ext cx="10583332" cy="5249332"/>
          </a:xfrm>
          <a:prstGeom prst="rect">
            <a:avLst/>
          </a:prstGeom>
          <a:solidFill>
            <a:srgbClr val="FFFFFF"/>
          </a:solidFill>
          <a:ln w="19050" cap="sq">
            <a:solidFill>
              <a:schemeClr val="tx1">
                <a:lumMod val="75000"/>
                <a:lumOff val="25000"/>
              </a:schemeClr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Tijdelijke aanduiding voor inhoud 3">
            <a:extLst>
              <a:ext uri="{FF2B5EF4-FFF2-40B4-BE49-F238E27FC236}">
                <a16:creationId xmlns:a16="http://schemas.microsoft.com/office/drawing/2014/main" id="{0646B38F-AC5D-4D8A-A488-C3922EE7C738}"/>
              </a:ext>
            </a:extLst>
          </p:cNvPr>
          <p:cNvPicPr>
            <a:picLocks noGrp="1"/>
          </p:cNvPicPr>
          <p:nvPr>
            <p:ph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45" t="21760" r="11045" b="5607"/>
          <a:stretch/>
        </p:blipFill>
        <p:spPr bwMode="auto">
          <a:xfrm>
            <a:off x="1435247" y="1124712"/>
            <a:ext cx="9321505" cy="4608576"/>
          </a:xfrm>
          <a:prstGeom prst="rect">
            <a:avLst/>
          </a:prstGeom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199548044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Rectangle 27">
            <a:extLst>
              <a:ext uri="{FF2B5EF4-FFF2-40B4-BE49-F238E27FC236}">
                <a16:creationId xmlns:a16="http://schemas.microsoft.com/office/drawing/2014/main" id="{CA755906-3A1B-434D-9E68-9EFCEBBC2F7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575405" y="950977"/>
            <a:ext cx="9041190" cy="4956047"/>
          </a:xfrm>
          <a:prstGeom prst="rect">
            <a:avLst/>
          </a:prstGeom>
          <a:solidFill>
            <a:srgbClr val="FFFFFF"/>
          </a:solidFill>
          <a:ln w="31750">
            <a:solidFill>
              <a:srgbClr val="40404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Afbeelding 2" descr="Afbeelding met natuur, vallei, rots, canyon&#10;&#10;Automatisch gegenereerde beschrijving">
            <a:extLst>
              <a:ext uri="{FF2B5EF4-FFF2-40B4-BE49-F238E27FC236}">
                <a16:creationId xmlns:a16="http://schemas.microsoft.com/office/drawing/2014/main" id="{554E6FDA-1C80-4B73-B301-BB180DB976E4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503" r="-1" b="29754"/>
          <a:stretch/>
        </p:blipFill>
        <p:spPr>
          <a:xfrm>
            <a:off x="1910364" y="1271016"/>
            <a:ext cx="8371272" cy="4315968"/>
          </a:xfrm>
          <a:prstGeom prst="rect">
            <a:avLst/>
          </a:prstGeom>
        </p:spPr>
      </p:pic>
      <p:sp>
        <p:nvSpPr>
          <p:cNvPr id="30" name="Oval 29">
            <a:extLst>
              <a:ext uri="{FF2B5EF4-FFF2-40B4-BE49-F238E27FC236}">
                <a16:creationId xmlns:a16="http://schemas.microsoft.com/office/drawing/2014/main" id="{055A0380-F687-418F-A09C-C21C2973376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32380" y="624518"/>
            <a:ext cx="2157984" cy="2157984"/>
          </a:xfrm>
          <a:prstGeom prst="ellipse">
            <a:avLst/>
          </a:prstGeom>
          <a:solidFill>
            <a:srgbClr val="404040"/>
          </a:solidFill>
          <a:ln w="317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kstvak 4">
            <a:extLst>
              <a:ext uri="{FF2B5EF4-FFF2-40B4-BE49-F238E27FC236}">
                <a16:creationId xmlns:a16="http://schemas.microsoft.com/office/drawing/2014/main" id="{A759AF62-C7EC-4549-BAFC-548534758A6D}"/>
              </a:ext>
            </a:extLst>
          </p:cNvPr>
          <p:cNvSpPr txBox="1"/>
          <p:nvPr/>
        </p:nvSpPr>
        <p:spPr>
          <a:xfrm>
            <a:off x="453248" y="789110"/>
            <a:ext cx="2579274" cy="1828800"/>
          </a:xfrm>
          <a:prstGeom prst="ellipse">
            <a:avLst/>
          </a:prstGeom>
          <a:noFill/>
          <a:ln>
            <a:solidFill>
              <a:srgbClr val="FFFFFF"/>
            </a:solidFill>
          </a:ln>
        </p:spPr>
        <p:txBody>
          <a:bodyPr vert="horz" lIns="182880" tIns="182880" rIns="182880" bIns="182880" rtlCol="0" anchor="ctr">
            <a:normAutofit/>
          </a:bodyPr>
          <a:lstStyle/>
          <a:p>
            <a:pPr algn="ctr" defTabSz="914400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2000" kern="1200" cap="all" spc="200" baseline="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Gobi </a:t>
            </a:r>
            <a:r>
              <a:rPr lang="en-US" sz="2000" kern="1200" cap="all" spc="200" baseline="0" dirty="0" err="1">
                <a:solidFill>
                  <a:srgbClr val="FFFFFF"/>
                </a:solidFill>
                <a:latin typeface="+mj-lt"/>
                <a:ea typeface="+mj-ea"/>
                <a:cs typeface="+mj-cs"/>
              </a:rPr>
              <a:t>woestijn</a:t>
            </a:r>
            <a:endParaRPr lang="en-US" sz="2000" kern="1200" cap="all" spc="200" baseline="0" dirty="0">
              <a:solidFill>
                <a:srgbClr val="FFFFFF"/>
              </a:solidFill>
              <a:latin typeface="+mj-lt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21726711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CA755906-3A1B-434D-9E68-9EFCEBBC2F7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575405" y="950977"/>
            <a:ext cx="9041190" cy="4956047"/>
          </a:xfrm>
          <a:prstGeom prst="rect">
            <a:avLst/>
          </a:prstGeom>
          <a:solidFill>
            <a:srgbClr val="FFFFFF"/>
          </a:solidFill>
          <a:ln w="31750">
            <a:solidFill>
              <a:srgbClr val="40404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Tijdelijke aanduiding voor inhoud 4" descr="Afbeelding met buiten, lucht, natuur, strand&#10;&#10;Automatisch gegenereerde beschrijving">
            <a:extLst>
              <a:ext uri="{FF2B5EF4-FFF2-40B4-BE49-F238E27FC236}">
                <a16:creationId xmlns:a16="http://schemas.microsoft.com/office/drawing/2014/main" id="{62654E87-262C-4E73-8D84-B8B6190DC56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3020" r="1" b="1"/>
          <a:stretch/>
        </p:blipFill>
        <p:spPr>
          <a:xfrm>
            <a:off x="1910364" y="1271016"/>
            <a:ext cx="8371272" cy="4315968"/>
          </a:xfrm>
          <a:prstGeom prst="rect">
            <a:avLst/>
          </a:prstGeom>
        </p:spPr>
      </p:pic>
      <p:sp>
        <p:nvSpPr>
          <p:cNvPr id="12" name="Oval 11">
            <a:extLst>
              <a:ext uri="{FF2B5EF4-FFF2-40B4-BE49-F238E27FC236}">
                <a16:creationId xmlns:a16="http://schemas.microsoft.com/office/drawing/2014/main" id="{055A0380-F687-418F-A09C-C21C2973376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32380" y="624518"/>
            <a:ext cx="2157984" cy="2157984"/>
          </a:xfrm>
          <a:prstGeom prst="ellipse">
            <a:avLst/>
          </a:prstGeom>
          <a:solidFill>
            <a:srgbClr val="404040"/>
          </a:solidFill>
          <a:ln w="317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4A7354EE-ABB8-4398-969B-31E23CD32C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6414" y="789110"/>
            <a:ext cx="2492942" cy="1828800"/>
          </a:xfrm>
          <a:prstGeom prst="ellipse">
            <a:avLst/>
          </a:prstGeom>
          <a:noFill/>
          <a:ln>
            <a:solidFill>
              <a:srgbClr val="FFFFFF"/>
            </a:solidFill>
          </a:ln>
        </p:spPr>
        <p:txBody>
          <a:bodyPr vert="horz" lIns="182880" tIns="182880" rIns="182880" bIns="182880" rtlCol="0" anchor="ctr">
            <a:normAutofit/>
          </a:bodyPr>
          <a:lstStyle/>
          <a:p>
            <a:r>
              <a:rPr lang="en-US" sz="2000" kern="1200" cap="all" spc="200" baseline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Gobi woestijn</a:t>
            </a:r>
            <a:endParaRPr lang="en-US" sz="2000" kern="1200" cap="all" spc="200" baseline="0" dirty="0">
              <a:solidFill>
                <a:srgbClr val="FFFFFF"/>
              </a:solidFill>
              <a:latin typeface="+mj-lt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52423967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88DE537-6DE2-4D01-9170-BCF48F2FC9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00200" y="4628270"/>
            <a:ext cx="8991600" cy="905773"/>
          </a:xfrm>
        </p:spPr>
        <p:txBody>
          <a:bodyPr vert="horz" lIns="274320" tIns="182880" rIns="274320" bIns="182880" rtlCol="0" anchor="ctr" anchorCtr="1">
            <a:normAutofit/>
          </a:bodyPr>
          <a:lstStyle/>
          <a:p>
            <a:r>
              <a:rPr lang="en-US" sz="3200"/>
              <a:t>tibet</a:t>
            </a:r>
            <a:endParaRPr lang="en-US" sz="3200" dirty="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6A506655-B970-47ED-BFDA-5838E0B16DE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0080" y="640555"/>
            <a:ext cx="10911840" cy="3312058"/>
          </a:xfrm>
          <a:prstGeom prst="rect">
            <a:avLst/>
          </a:prstGeom>
          <a:noFill/>
          <a:ln w="31750" cap="sq">
            <a:solidFill>
              <a:srgbClr val="FFFFFF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2F4128B-B32E-45A4-BB94-297D82C3004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06196" y="806112"/>
            <a:ext cx="10579608" cy="2980944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Tijdelijke aanduiding voor inhoud 4" descr="Afbeelding met lucht, buiten, gras, zoogdier&#10;&#10;Automatisch gegenereerde beschrijving">
            <a:extLst>
              <a:ext uri="{FF2B5EF4-FFF2-40B4-BE49-F238E27FC236}">
                <a16:creationId xmlns:a16="http://schemas.microsoft.com/office/drawing/2014/main" id="{DBA3468B-1578-49FF-B8BF-0A46787A946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t="5133" r="-2" b="-2"/>
          <a:stretch/>
        </p:blipFill>
        <p:spPr>
          <a:xfrm>
            <a:off x="970790" y="970704"/>
            <a:ext cx="5036481" cy="2651760"/>
          </a:xfrm>
          <a:prstGeom prst="rect">
            <a:avLst/>
          </a:prstGeom>
        </p:spPr>
      </p:pic>
      <p:pic>
        <p:nvPicPr>
          <p:cNvPr id="7" name="Afbeelding 6" descr="Afbeelding met berg, lucht, buiten, natuur&#10;&#10;Automatisch gegenereerde beschrijving">
            <a:extLst>
              <a:ext uri="{FF2B5EF4-FFF2-40B4-BE49-F238E27FC236}">
                <a16:creationId xmlns:a16="http://schemas.microsoft.com/office/drawing/2014/main" id="{14C1415A-4D17-421E-96FF-DC3AA7FE8DBB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949" r="5126" b="-3"/>
          <a:stretch/>
        </p:blipFill>
        <p:spPr>
          <a:xfrm>
            <a:off x="6173383" y="970705"/>
            <a:ext cx="5047828" cy="26633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735923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Rectangle 70">
            <a:extLst>
              <a:ext uri="{FF2B5EF4-FFF2-40B4-BE49-F238E27FC236}">
                <a16:creationId xmlns:a16="http://schemas.microsoft.com/office/drawing/2014/main" id="{65041AB2-A9B4-4D3F-B120-38E7860A8F1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04334" y="804334"/>
            <a:ext cx="10583332" cy="5249332"/>
          </a:xfrm>
          <a:prstGeom prst="rect">
            <a:avLst/>
          </a:prstGeom>
          <a:solidFill>
            <a:srgbClr val="FFFFFF"/>
          </a:solidFill>
          <a:ln w="19050" cap="sq">
            <a:solidFill>
              <a:schemeClr val="tx1">
                <a:lumMod val="75000"/>
                <a:lumOff val="25000"/>
              </a:schemeClr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122" name="Picture 2" descr="Geld Verdienen Met Werken? | Verstandig Of Beter Met Iets Anders?">
            <a:extLst>
              <a:ext uri="{FF2B5EF4-FFF2-40B4-BE49-F238E27FC236}">
                <a16:creationId xmlns:a16="http://schemas.microsoft.com/office/drawing/2014/main" id="{09029B98-4857-4CD5-BE3D-3F47377F095E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630905" y="1124712"/>
            <a:ext cx="6930189" cy="46085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72942552"/>
      </p:ext>
    </p:extLst>
  </p:cSld>
  <p:clrMapOvr>
    <a:masterClrMapping/>
  </p:clrMapOvr>
</p:sld>
</file>

<file path=ppt/theme/theme1.xml><?xml version="1.0" encoding="utf-8"?>
<a:theme xmlns:a="http://schemas.openxmlformats.org/drawingml/2006/main" name="Pakket">
  <a:themeElements>
    <a:clrScheme name="Parcel">
      <a:dk1>
        <a:srgbClr val="000000"/>
      </a:dk1>
      <a:lt1>
        <a:srgbClr val="FFFFFF"/>
      </a:lt1>
      <a:dk2>
        <a:srgbClr val="4A5356"/>
      </a:dk2>
      <a:lt2>
        <a:srgbClr val="E8E3CE"/>
      </a:lt2>
      <a:accent1>
        <a:srgbClr val="F6A21D"/>
      </a:accent1>
      <a:accent2>
        <a:srgbClr val="9BAFB5"/>
      </a:accent2>
      <a:accent3>
        <a:srgbClr val="C96731"/>
      </a:accent3>
      <a:accent4>
        <a:srgbClr val="9CA383"/>
      </a:accent4>
      <a:accent5>
        <a:srgbClr val="87795D"/>
      </a:accent5>
      <a:accent6>
        <a:srgbClr val="A0988C"/>
      </a:accent6>
      <a:hlink>
        <a:srgbClr val="00B0F0"/>
      </a:hlink>
      <a:folHlink>
        <a:srgbClr val="738F97"/>
      </a:folHlink>
    </a:clrScheme>
    <a:fontScheme name="Parcel">
      <a:maj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Parcel">
      <a: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107000"/>
                <a:lumMod val="103000"/>
              </a:schemeClr>
            </a:gs>
            <a:gs pos="100000">
              <a:schemeClr val="phClr">
                <a:tint val="82000"/>
                <a:satMod val="109000"/>
                <a:lumMod val="103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7000"/>
                <a:satMod val="100000"/>
                <a:lumMod val="102000"/>
              </a:schemeClr>
            </a:gs>
            <a:gs pos="50000">
              <a:schemeClr val="phClr">
                <a:shade val="100000"/>
                <a:satMod val="103000"/>
                <a:lumMod val="100000"/>
              </a:schemeClr>
            </a:gs>
            <a:gs pos="100000">
              <a:schemeClr val="phClr">
                <a:shade val="93000"/>
                <a:satMod val="11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317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5880" dist="15240" dir="5400000" algn="ctr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rightRoom" dir="tl"/>
          </a:scene3d>
          <a:sp3d prstMaterial="dkEdge">
            <a:bevelT w="0" h="0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7000"/>
                <a:shade val="100000"/>
                <a:satMod val="185000"/>
                <a:lumMod val="120000"/>
              </a:schemeClr>
            </a:gs>
            <a:gs pos="100000">
              <a:schemeClr val="phClr">
                <a:tint val="96000"/>
                <a:shade val="95000"/>
                <a:satMod val="215000"/>
                <a:lumMod val="80000"/>
              </a:schemeClr>
            </a:gs>
          </a:gsLst>
          <a:path path="circle">
            <a:fillToRect l="50000" t="55000" r="125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arcel" id="{8BEC4385-4EB9-4D53-BFB5-0EA123736B6D}" vid="{4DB32801-28C0-48B0-8C1D-A9A58613615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DB78D3D45D328946A7A714BA41959DD6" ma:contentTypeVersion="2" ma:contentTypeDescription="Een nieuw document maken." ma:contentTypeScope="" ma:versionID="6a579de911c1d87af96d43b7cd21bd19">
  <xsd:schema xmlns:xsd="http://www.w3.org/2001/XMLSchema" xmlns:xs="http://www.w3.org/2001/XMLSchema" xmlns:p="http://schemas.microsoft.com/office/2006/metadata/properties" xmlns:ns2="65ed4ab6-2175-49b9-a56a-e16d6480a7da" targetNamespace="http://schemas.microsoft.com/office/2006/metadata/properties" ma:root="true" ma:fieldsID="7c6ad89cd811cadb700cdd4eee121a8b" ns2:_="">
    <xsd:import namespace="65ed4ab6-2175-49b9-a56a-e16d6480a7da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5ed4ab6-2175-49b9-a56a-e16d6480a7da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houdstype"/>
        <xsd:element ref="dc:title" minOccurs="0" maxOccurs="1" ma:index="4" ma:displayName="Ti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2AA152B7-9AA6-4E9A-9AFA-A800F6D0D1A5}">
  <ds:schemaRefs>
    <ds:schemaRef ds:uri="http://schemas.microsoft.com/office/2006/metadata/properties"/>
    <ds:schemaRef ds:uri="http://schemas.microsoft.com/office/infopath/2007/PartnerControls"/>
  </ds:schemaRefs>
</ds:datastoreItem>
</file>

<file path=customXml/itemProps2.xml><?xml version="1.0" encoding="utf-8"?>
<ds:datastoreItem xmlns:ds="http://schemas.openxmlformats.org/officeDocument/2006/customXml" ds:itemID="{9D954C38-2A2A-490C-9C29-84CF9F3FB002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F78351C3-5557-46EB-AAB3-1EED95AD01CB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65ed4ab6-2175-49b9-a56a-e16d6480a7da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31</Words>
  <Application>Microsoft Office PowerPoint</Application>
  <PresentationFormat>Breedbeeld</PresentationFormat>
  <Paragraphs>11</Paragraphs>
  <Slides>12</Slides>
  <Notes>0</Notes>
  <HiddenSlides>0</HiddenSlides>
  <MMClips>0</MMClips>
  <ScaleCrop>false</ScaleCrop>
  <HeadingPairs>
    <vt:vector size="6" baseType="variant">
      <vt:variant>
        <vt:lpstr>Gebruikte lettertypen</vt:lpstr>
      </vt:variant>
      <vt:variant>
        <vt:i4>2</vt:i4>
      </vt:variant>
      <vt:variant>
        <vt:lpstr>Thema</vt:lpstr>
      </vt:variant>
      <vt:variant>
        <vt:i4>1</vt:i4>
      </vt:variant>
      <vt:variant>
        <vt:lpstr>Diatitels</vt:lpstr>
      </vt:variant>
      <vt:variant>
        <vt:i4>12</vt:i4>
      </vt:variant>
    </vt:vector>
  </HeadingPairs>
  <TitlesOfParts>
    <vt:vector size="15" baseType="lpstr">
      <vt:lpstr>Arial</vt:lpstr>
      <vt:lpstr>Gill Sans MT</vt:lpstr>
      <vt:lpstr>Pakket</vt:lpstr>
      <vt:lpstr>Amsterdam - gebouwen</vt:lpstr>
      <vt:lpstr>Amsterdam – het water en de mensen</vt:lpstr>
      <vt:lpstr>Rotterdam – de haven</vt:lpstr>
      <vt:lpstr>Rotterdam – de flats en de koopgoot</vt:lpstr>
      <vt:lpstr>PowerPoint-presentatie</vt:lpstr>
      <vt:lpstr>Shanghai </vt:lpstr>
      <vt:lpstr>Beijing</vt:lpstr>
      <vt:lpstr>PowerPoint-presentatie</vt:lpstr>
      <vt:lpstr>PowerPoint-presentatie</vt:lpstr>
      <vt:lpstr>Gobi woestijn</vt:lpstr>
      <vt:lpstr>tibet</vt:lpstr>
      <vt:lpstr>PowerPoint-presentatie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Amsterdam - gebouwen</dc:title>
  <dc:creator>Gerritsen.Ineke</dc:creator>
  <cp:lastModifiedBy>Gerritsen.Ineke</cp:lastModifiedBy>
  <cp:revision>1</cp:revision>
  <dcterms:created xsi:type="dcterms:W3CDTF">2020-12-22T13:18:01Z</dcterms:created>
  <dcterms:modified xsi:type="dcterms:W3CDTF">2020-12-22T13:19:44Z</dcterms:modified>
</cp:coreProperties>
</file>